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9"/>
  </p:notesMasterIdLst>
  <p:sldIdLst>
    <p:sldId id="258" r:id="rId3"/>
    <p:sldId id="283" r:id="rId4"/>
    <p:sldId id="285" r:id="rId5"/>
    <p:sldId id="294" r:id="rId6"/>
    <p:sldId id="319" r:id="rId7"/>
    <p:sldId id="320" r:id="rId8"/>
    <p:sldId id="261" r:id="rId9"/>
    <p:sldId id="323" r:id="rId10"/>
    <p:sldId id="324" r:id="rId11"/>
    <p:sldId id="325" r:id="rId12"/>
    <p:sldId id="278" r:id="rId13"/>
    <p:sldId id="326" r:id="rId14"/>
    <p:sldId id="327" r:id="rId15"/>
    <p:sldId id="279" r:id="rId16"/>
    <p:sldId id="328" r:id="rId17"/>
    <p:sldId id="286" r:id="rId18"/>
    <p:sldId id="322" r:id="rId19"/>
    <p:sldId id="329" r:id="rId20"/>
    <p:sldId id="262" r:id="rId21"/>
    <p:sldId id="306" r:id="rId22"/>
    <p:sldId id="330" r:id="rId23"/>
    <p:sldId id="309" r:id="rId24"/>
    <p:sldId id="332" r:id="rId25"/>
    <p:sldId id="333" r:id="rId26"/>
    <p:sldId id="277" r:id="rId27"/>
    <p:sldId id="268" r:id="rId28"/>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CACA"/>
    <a:srgbClr val="C32F3C"/>
    <a:srgbClr val="005C4A"/>
    <a:srgbClr val="579488"/>
    <a:srgbClr val="9DD526"/>
    <a:srgbClr val="FB3803"/>
    <a:srgbClr val="EF5361"/>
    <a:srgbClr val="000000"/>
    <a:srgbClr val="F48E20"/>
    <a:srgbClr val="87C43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40" autoAdjust="0"/>
    <p:restoredTop sz="99467" autoAdjust="0"/>
  </p:normalViewPr>
  <p:slideViewPr>
    <p:cSldViewPr>
      <p:cViewPr>
        <p:scale>
          <a:sx n="106" d="100"/>
          <a:sy n="106" d="100"/>
        </p:scale>
        <p:origin x="-318" y="21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FFB6CB9-FC61-42C7-AB0E-E239B60C3C51}" type="datetimeFigureOut">
              <a:rPr lang="en-US" smtClean="0"/>
              <a:t>6/11/2022</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38EA237-A359-4CC0-951A-F3A14D13DA26}" type="slidenum">
              <a:rPr lang="en-US" smtClean="0"/>
              <a:t>‹#›</a:t>
            </a:fld>
            <a:endParaRPr lang="en-US"/>
          </a:p>
        </p:txBody>
      </p:sp>
    </p:spTree>
    <p:extLst>
      <p:ext uri="{BB962C8B-B14F-4D97-AF65-F5344CB8AC3E}">
        <p14:creationId xmlns:p14="http://schemas.microsoft.com/office/powerpoint/2010/main" val="1877907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Teks </a:t>
            </a:r>
            <a:r>
              <a:rPr lang="en-US" dirty="0" err="1"/>
              <a:t>warna</a:t>
            </a:r>
            <a:r>
              <a:rPr lang="en-US" dirty="0"/>
              <a:t> “PAI” </a:t>
            </a:r>
            <a:r>
              <a:rPr lang="en-US" dirty="0" err="1"/>
              <a:t>diubah</a:t>
            </a:r>
            <a:r>
              <a:rPr lang="en-US" baseline="0" dirty="0"/>
              <a:t> </a:t>
            </a:r>
            <a:r>
              <a:rPr lang="en-US" baseline="0" dirty="0" err="1"/>
              <a:t>sesuai</a:t>
            </a:r>
            <a:r>
              <a:rPr lang="en-US" baseline="0" dirty="0"/>
              <a:t> cover dan </a:t>
            </a:r>
            <a:r>
              <a:rPr lang="en-US" baseline="0" dirty="0" err="1"/>
              <a:t>tingkat</a:t>
            </a:r>
            <a:r>
              <a:rPr lang="en-US" baseline="0" dirty="0"/>
              <a:t> </a:t>
            </a:r>
            <a:r>
              <a:rPr lang="en-US" baseline="0" dirty="0" err="1"/>
              <a:t>kelas</a:t>
            </a:r>
            <a:endParaRPr lang="en-US" dirty="0"/>
          </a:p>
          <a:p>
            <a:endParaRPr lang="en-US" dirty="0"/>
          </a:p>
        </p:txBody>
      </p:sp>
      <p:sp>
        <p:nvSpPr>
          <p:cNvPr id="4" name="Slide Number Placeholder 3"/>
          <p:cNvSpPr>
            <a:spLocks noGrp="1"/>
          </p:cNvSpPr>
          <p:nvPr>
            <p:ph type="sldNum" sz="quarter" idx="10"/>
          </p:nvPr>
        </p:nvSpPr>
        <p:spPr/>
        <p:txBody>
          <a:bodyPr/>
          <a:lstStyle/>
          <a:p>
            <a:fld id="{038EA237-A359-4CC0-951A-F3A14D13DA26}" type="slidenum">
              <a:rPr lang="en-US" smtClean="0"/>
              <a:t>1</a:t>
            </a:fld>
            <a:endParaRPr lang="en-US"/>
          </a:p>
        </p:txBody>
      </p:sp>
    </p:spTree>
    <p:extLst>
      <p:ext uri="{BB962C8B-B14F-4D97-AF65-F5344CB8AC3E}">
        <p14:creationId xmlns:p14="http://schemas.microsoft.com/office/powerpoint/2010/main" val="21151389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7"/>
        <p:cNvGrpSpPr/>
        <p:nvPr/>
      </p:nvGrpSpPr>
      <p:grpSpPr>
        <a:xfrm>
          <a:off x="0" y="0"/>
          <a:ext cx="0" cy="0"/>
          <a:chOff x="0" y="0"/>
          <a:chExt cx="0" cy="0"/>
        </a:xfrm>
      </p:grpSpPr>
      <p:sp>
        <p:nvSpPr>
          <p:cNvPr id="3468" name="Google Shape;3468;gd1982dd69e_0_224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69" name="Google Shape;3469;gd1982dd69e_0_224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7"/>
        <p:cNvGrpSpPr/>
        <p:nvPr/>
      </p:nvGrpSpPr>
      <p:grpSpPr>
        <a:xfrm>
          <a:off x="0" y="0"/>
          <a:ext cx="0" cy="0"/>
          <a:chOff x="0" y="0"/>
          <a:chExt cx="0" cy="0"/>
        </a:xfrm>
      </p:grpSpPr>
      <p:sp>
        <p:nvSpPr>
          <p:cNvPr id="3468" name="Google Shape;3468;gd1982dd69e_0_224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69" name="Google Shape;3469;gd1982dd69e_0_224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363628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777e314435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777e314435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1"/>
        <p:cNvGrpSpPr/>
        <p:nvPr/>
      </p:nvGrpSpPr>
      <p:grpSpPr>
        <a:xfrm>
          <a:off x="0" y="0"/>
          <a:ext cx="0" cy="0"/>
          <a:chOff x="0" y="0"/>
          <a:chExt cx="0" cy="0"/>
        </a:xfrm>
      </p:grpSpPr>
      <p:sp>
        <p:nvSpPr>
          <p:cNvPr id="3522" name="Google Shape;3522;gd1982dd69e_0_226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23" name="Google Shape;3523;gd1982dd69e_0_226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6"/>
        <p:cNvGrpSpPr/>
        <p:nvPr/>
      </p:nvGrpSpPr>
      <p:grpSpPr>
        <a:xfrm>
          <a:off x="0" y="0"/>
          <a:ext cx="0" cy="0"/>
          <a:chOff x="0" y="0"/>
          <a:chExt cx="0" cy="0"/>
        </a:xfrm>
      </p:grpSpPr>
      <p:sp>
        <p:nvSpPr>
          <p:cNvPr id="657" name="Google Shape;657;g1082596ee1b_0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8" name="Google Shape;658;g1082596ee1b_0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279816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2"/>
        <p:cNvGrpSpPr/>
        <p:nvPr/>
      </p:nvGrpSpPr>
      <p:grpSpPr>
        <a:xfrm>
          <a:off x="0" y="0"/>
          <a:ext cx="0" cy="0"/>
          <a:chOff x="0" y="0"/>
          <a:chExt cx="0" cy="0"/>
        </a:xfrm>
      </p:grpSpPr>
      <p:sp>
        <p:nvSpPr>
          <p:cNvPr id="633" name="Google Shape;633;g10bb4914468_1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4" name="Google Shape;634;g10bb4914468_1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158469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777e314435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777e314435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298051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9"/>
        <p:cNvGrpSpPr/>
        <p:nvPr/>
      </p:nvGrpSpPr>
      <p:grpSpPr>
        <a:xfrm>
          <a:off x="0" y="0"/>
          <a:ext cx="0" cy="0"/>
          <a:chOff x="0" y="0"/>
          <a:chExt cx="0" cy="0"/>
        </a:xfrm>
      </p:grpSpPr>
      <p:sp>
        <p:nvSpPr>
          <p:cNvPr id="4280" name="Google Shape;4280;gd1982dd69e_0_237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81" name="Google Shape;4281;gd1982dd69e_0_237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6"/>
        <p:cNvGrpSpPr/>
        <p:nvPr/>
      </p:nvGrpSpPr>
      <p:grpSpPr>
        <a:xfrm>
          <a:off x="0" y="0"/>
          <a:ext cx="0" cy="0"/>
          <a:chOff x="0" y="0"/>
          <a:chExt cx="0" cy="0"/>
        </a:xfrm>
      </p:grpSpPr>
      <p:sp>
        <p:nvSpPr>
          <p:cNvPr id="2317" name="Google Shape;2317;g10a259dcb6a_0_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18" name="Google Shape;2318;g10a259dcb6a_0_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7"/>
        <p:cNvGrpSpPr/>
        <p:nvPr/>
      </p:nvGrpSpPr>
      <p:grpSpPr>
        <a:xfrm>
          <a:off x="0" y="0"/>
          <a:ext cx="0" cy="0"/>
          <a:chOff x="0" y="0"/>
          <a:chExt cx="0" cy="0"/>
        </a:xfrm>
      </p:grpSpPr>
      <p:sp>
        <p:nvSpPr>
          <p:cNvPr id="3468" name="Google Shape;3468;gd1982dd69e_0_224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69" name="Google Shape;3469;gd1982dd69e_0_224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1516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9"/>
        <p:cNvGrpSpPr/>
        <p:nvPr/>
      </p:nvGrpSpPr>
      <p:grpSpPr>
        <a:xfrm>
          <a:off x="0" y="0"/>
          <a:ext cx="0" cy="0"/>
          <a:chOff x="0" y="0"/>
          <a:chExt cx="0" cy="0"/>
        </a:xfrm>
      </p:grpSpPr>
      <p:sp>
        <p:nvSpPr>
          <p:cNvPr id="600" name="Google Shape;600;g10b9d6acf7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1" name="Google Shape;601;g10b9d6acf7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FONT NYA CALIBRI</a:t>
            </a:r>
            <a:endParaRPr/>
          </a:p>
        </p:txBody>
      </p:sp>
    </p:spTree>
    <p:extLst>
      <p:ext uri="{BB962C8B-B14F-4D97-AF65-F5344CB8AC3E}">
        <p14:creationId xmlns:p14="http://schemas.microsoft.com/office/powerpoint/2010/main" val="16530030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6"/>
        <p:cNvGrpSpPr/>
        <p:nvPr/>
      </p:nvGrpSpPr>
      <p:grpSpPr>
        <a:xfrm>
          <a:off x="0" y="0"/>
          <a:ext cx="0" cy="0"/>
          <a:chOff x="0" y="0"/>
          <a:chExt cx="0" cy="0"/>
        </a:xfrm>
      </p:grpSpPr>
      <p:sp>
        <p:nvSpPr>
          <p:cNvPr id="2317" name="Google Shape;2317;g10a259dcb6a_0_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18" name="Google Shape;2318;g10a259dcb6a_0_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675834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3"/>
        <p:cNvGrpSpPr/>
        <p:nvPr/>
      </p:nvGrpSpPr>
      <p:grpSpPr>
        <a:xfrm>
          <a:off x="0" y="0"/>
          <a:ext cx="0" cy="0"/>
          <a:chOff x="0" y="0"/>
          <a:chExt cx="0" cy="0"/>
        </a:xfrm>
      </p:grpSpPr>
      <p:sp>
        <p:nvSpPr>
          <p:cNvPr id="3394" name="Google Shape;3394;gd1982dd69e_0_222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95" name="Google Shape;3395;gd1982dd69e_0_222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9"/>
        <p:cNvGrpSpPr/>
        <p:nvPr/>
      </p:nvGrpSpPr>
      <p:grpSpPr>
        <a:xfrm>
          <a:off x="0" y="0"/>
          <a:ext cx="0" cy="0"/>
          <a:chOff x="0" y="0"/>
          <a:chExt cx="0" cy="0"/>
        </a:xfrm>
      </p:grpSpPr>
      <p:sp>
        <p:nvSpPr>
          <p:cNvPr id="2740" name="Google Shape;2740;g10a259dcb6a_0_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41" name="Google Shape;2741;g10a259dcb6a_0_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6"/>
        <p:cNvGrpSpPr/>
        <p:nvPr/>
      </p:nvGrpSpPr>
      <p:grpSpPr>
        <a:xfrm>
          <a:off x="0" y="0"/>
          <a:ext cx="0" cy="0"/>
          <a:chOff x="0" y="0"/>
          <a:chExt cx="0" cy="0"/>
        </a:xfrm>
      </p:grpSpPr>
      <p:sp>
        <p:nvSpPr>
          <p:cNvPr id="657" name="Google Shape;657;g1082596ee1b_0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8" name="Google Shape;658;g1082596ee1b_0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816986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6"/>
        <p:cNvGrpSpPr/>
        <p:nvPr/>
      </p:nvGrpSpPr>
      <p:grpSpPr>
        <a:xfrm>
          <a:off x="0" y="0"/>
          <a:ext cx="0" cy="0"/>
          <a:chOff x="0" y="0"/>
          <a:chExt cx="0" cy="0"/>
        </a:xfrm>
      </p:grpSpPr>
      <p:sp>
        <p:nvSpPr>
          <p:cNvPr id="1177" name="Google Shape;1177;g10bb4914468_1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8" name="Google Shape;1178;g10bb4914468_1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546539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777e314435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777e314435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4"/>
        <p:cNvGrpSpPr/>
        <p:nvPr/>
      </p:nvGrpSpPr>
      <p:grpSpPr>
        <a:xfrm>
          <a:off x="0" y="0"/>
          <a:ext cx="0" cy="0"/>
          <a:chOff x="0" y="0"/>
          <a:chExt cx="0" cy="0"/>
        </a:xfrm>
      </p:grpSpPr>
      <p:sp>
        <p:nvSpPr>
          <p:cNvPr id="2265" name="Google Shape;2265;gd1982dd69e_0_207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6" name="Google Shape;2266;gd1982dd69e_0_207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6"/>
        <p:cNvGrpSpPr/>
        <p:nvPr/>
      </p:nvGrpSpPr>
      <p:grpSpPr>
        <a:xfrm>
          <a:off x="0" y="0"/>
          <a:ext cx="0" cy="0"/>
          <a:chOff x="0" y="0"/>
          <a:chExt cx="0" cy="0"/>
        </a:xfrm>
      </p:grpSpPr>
      <p:sp>
        <p:nvSpPr>
          <p:cNvPr id="2317" name="Google Shape;2317;g10a259dcb6a_0_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18" name="Google Shape;2318;g10a259dcb6a_0_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3323817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6"/>
        <p:cNvGrpSpPr/>
        <p:nvPr/>
      </p:nvGrpSpPr>
      <p:grpSpPr>
        <a:xfrm>
          <a:off x="0" y="0"/>
          <a:ext cx="0" cy="0"/>
          <a:chOff x="0" y="0"/>
          <a:chExt cx="0" cy="0"/>
        </a:xfrm>
      </p:grpSpPr>
      <p:sp>
        <p:nvSpPr>
          <p:cNvPr id="657" name="Google Shape;657;g1082596ee1b_0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8" name="Google Shape;658;g1082596ee1b_0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83012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6"/>
        <p:cNvGrpSpPr/>
        <p:nvPr/>
      </p:nvGrpSpPr>
      <p:grpSpPr>
        <a:xfrm>
          <a:off x="0" y="0"/>
          <a:ext cx="0" cy="0"/>
          <a:chOff x="0" y="0"/>
          <a:chExt cx="0" cy="0"/>
        </a:xfrm>
      </p:grpSpPr>
      <p:sp>
        <p:nvSpPr>
          <p:cNvPr id="657" name="Google Shape;657;g1082596ee1b_0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8" name="Google Shape;658;g1082596ee1b_0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862643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0997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60375"/>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900"/>
            <a:ext cx="5486400" cy="60325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6/11/2022</a:t>
            </a:fld>
            <a:endParaRPr lang="en-US"/>
          </a:p>
        </p:txBody>
      </p:sp>
      <p:sp>
        <p:nvSpPr>
          <p:cNvPr id="6" name="Footer Placeholder 5"/>
          <p:cNvSpPr>
            <a:spLocks noGrp="1"/>
          </p:cNvSpPr>
          <p:nvPr>
            <p:ph type="ftr" sz="quarter" idx="11"/>
          </p:nvPr>
        </p:nvSpPr>
        <p:spPr>
          <a:xfrm>
            <a:off x="3124200" y="4767263"/>
            <a:ext cx="2895600" cy="274637"/>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5282801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200150"/>
            <a:ext cx="8229600" cy="339407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6/11/2022</a:t>
            </a:fld>
            <a:endParaRPr lang="en-US"/>
          </a:p>
        </p:txBody>
      </p:sp>
      <p:sp>
        <p:nvSpPr>
          <p:cNvPr id="5" name="Footer Placeholder 4"/>
          <p:cNvSpPr>
            <a:spLocks noGrp="1"/>
          </p:cNvSpPr>
          <p:nvPr>
            <p:ph type="ftr" sz="quarter" idx="11"/>
          </p:nvPr>
        </p:nvSpPr>
        <p:spPr>
          <a:xfrm>
            <a:off x="3124200" y="4767263"/>
            <a:ext cx="2895600" cy="274637"/>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27673962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6375"/>
            <a:ext cx="6019800" cy="4387850"/>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6/11/2022</a:t>
            </a:fld>
            <a:endParaRPr lang="en-US"/>
          </a:p>
        </p:txBody>
      </p:sp>
      <p:sp>
        <p:nvSpPr>
          <p:cNvPr id="5" name="Footer Placeholder 4"/>
          <p:cNvSpPr>
            <a:spLocks noGrp="1"/>
          </p:cNvSpPr>
          <p:nvPr>
            <p:ph type="ftr" sz="quarter" idx="11"/>
          </p:nvPr>
        </p:nvSpPr>
        <p:spPr>
          <a:xfrm>
            <a:off x="3124200" y="4767263"/>
            <a:ext cx="2895600" cy="274637"/>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39579203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5F550FB-E1D1-6EED-9D3A-55FAAE9ABE52}"/>
              </a:ext>
            </a:extLst>
          </p:cNvPr>
          <p:cNvSpPr>
            <a:spLocks noGrp="1"/>
          </p:cNvSpPr>
          <p:nvPr>
            <p:ph type="title"/>
          </p:nvPr>
        </p:nvSpPr>
        <p:spPr/>
        <p:txBody>
          <a:bodyPr/>
          <a:lstStyle/>
          <a:p>
            <a:r>
              <a:rPr lang="en-US"/>
              <a:t>Click to edit Master title style</a:t>
            </a:r>
            <a:endParaRPr lang="en-ID"/>
          </a:p>
        </p:txBody>
      </p:sp>
      <p:sp>
        <p:nvSpPr>
          <p:cNvPr id="3" name="Content Placeholder 2">
            <a:extLst>
              <a:ext uri="{FF2B5EF4-FFF2-40B4-BE49-F238E27FC236}">
                <a16:creationId xmlns:a16="http://schemas.microsoft.com/office/drawing/2014/main" xmlns="" id="{B52AD586-039C-FC44-049A-AE5503A8697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xmlns="" id="{A3E39AD4-9347-F66A-1F0E-9C8EBDA44D0F}"/>
              </a:ext>
            </a:extLst>
          </p:cNvPr>
          <p:cNvSpPr>
            <a:spLocks noGrp="1"/>
          </p:cNvSpPr>
          <p:nvPr>
            <p:ph type="dt" sz="half" idx="10"/>
          </p:nvPr>
        </p:nvSpPr>
        <p:spPr/>
        <p:txBody>
          <a:bodyPr/>
          <a:lstStyle/>
          <a:p>
            <a:fld id="{9495213A-4ED7-47A6-A565-1B82D2F9D783}" type="datetimeFigureOut">
              <a:rPr lang="en-ID" smtClean="0"/>
              <a:t>6/11/2022</a:t>
            </a:fld>
            <a:endParaRPr lang="en-ID"/>
          </a:p>
        </p:txBody>
      </p:sp>
      <p:sp>
        <p:nvSpPr>
          <p:cNvPr id="5" name="Footer Placeholder 4">
            <a:extLst>
              <a:ext uri="{FF2B5EF4-FFF2-40B4-BE49-F238E27FC236}">
                <a16:creationId xmlns:a16="http://schemas.microsoft.com/office/drawing/2014/main" xmlns="" id="{979D4DF8-1FCE-A408-1E82-DC3C4444C14F}"/>
              </a:ext>
            </a:extLst>
          </p:cNvPr>
          <p:cNvSpPr>
            <a:spLocks noGrp="1"/>
          </p:cNvSpPr>
          <p:nvPr>
            <p:ph type="ftr" sz="quarter" idx="11"/>
          </p:nvPr>
        </p:nvSpPr>
        <p:spPr/>
        <p:txBody>
          <a:bodyPr/>
          <a:lstStyle/>
          <a:p>
            <a:endParaRPr lang="en-ID"/>
          </a:p>
        </p:txBody>
      </p:sp>
      <p:sp>
        <p:nvSpPr>
          <p:cNvPr id="6" name="Slide Number Placeholder 5">
            <a:extLst>
              <a:ext uri="{FF2B5EF4-FFF2-40B4-BE49-F238E27FC236}">
                <a16:creationId xmlns:a16="http://schemas.microsoft.com/office/drawing/2014/main" xmlns="" id="{3741B17C-D084-9901-5B62-1AC9FEFE57E9}"/>
              </a:ext>
            </a:extLst>
          </p:cNvPr>
          <p:cNvSpPr>
            <a:spLocks noGrp="1"/>
          </p:cNvSpPr>
          <p:nvPr>
            <p:ph type="sldNum" sz="quarter" idx="12"/>
          </p:nvPr>
        </p:nvSpPr>
        <p:spPr/>
        <p:txBody>
          <a:bodyPr/>
          <a:lstStyle/>
          <a:p>
            <a:fld id="{5DB3D877-703A-458F-8A92-9E00601063FC}" type="slidenum">
              <a:rPr lang="en-ID" smtClean="0"/>
              <a:t>‹#›</a:t>
            </a:fld>
            <a:endParaRPr lang="en-ID"/>
          </a:p>
        </p:txBody>
      </p:sp>
    </p:spTree>
    <p:extLst>
      <p:ext uri="{BB962C8B-B14F-4D97-AF65-F5344CB8AC3E}">
        <p14:creationId xmlns:p14="http://schemas.microsoft.com/office/powerpoint/2010/main" val="9127103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userDrawn="1">
  <p:cSld name="Title and body">
    <p:spTree>
      <p:nvGrpSpPr>
        <p:cNvPr id="1" name="Shape 56"/>
        <p:cNvGrpSpPr/>
        <p:nvPr/>
      </p:nvGrpSpPr>
      <p:grpSpPr>
        <a:xfrm>
          <a:off x="0" y="0"/>
          <a:ext cx="0" cy="0"/>
          <a:chOff x="0" y="0"/>
          <a:chExt cx="0" cy="0"/>
        </a:xfrm>
      </p:grpSpPr>
    </p:spTree>
    <p:extLst>
      <p:ext uri="{BB962C8B-B14F-4D97-AF65-F5344CB8AC3E}">
        <p14:creationId xmlns:p14="http://schemas.microsoft.com/office/powerpoint/2010/main" val="27325154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userDrawn="1">
  <p:cSld name="1_Section header">
    <p:spTree>
      <p:nvGrpSpPr>
        <p:cNvPr id="1" name="Shape 31"/>
        <p:cNvGrpSpPr/>
        <p:nvPr/>
      </p:nvGrpSpPr>
      <p:grpSpPr>
        <a:xfrm>
          <a:off x="0" y="0"/>
          <a:ext cx="0" cy="0"/>
          <a:chOff x="0" y="0"/>
          <a:chExt cx="0" cy="0"/>
        </a:xfrm>
      </p:grpSpPr>
    </p:spTree>
    <p:extLst>
      <p:ext uri="{BB962C8B-B14F-4D97-AF65-F5344CB8AC3E}">
        <p14:creationId xmlns:p14="http://schemas.microsoft.com/office/powerpoint/2010/main" val="10308799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Quote" userDrawn="1">
  <p:cSld name="Quote">
    <p:spTree>
      <p:nvGrpSpPr>
        <p:cNvPr id="1" name="Shape 386"/>
        <p:cNvGrpSpPr/>
        <p:nvPr/>
      </p:nvGrpSpPr>
      <p:grpSpPr>
        <a:xfrm>
          <a:off x="0" y="0"/>
          <a:ext cx="0" cy="0"/>
          <a:chOff x="0" y="0"/>
          <a:chExt cx="0" cy="0"/>
        </a:xfrm>
      </p:grpSpPr>
    </p:spTree>
    <p:extLst>
      <p:ext uri="{BB962C8B-B14F-4D97-AF65-F5344CB8AC3E}">
        <p14:creationId xmlns:p14="http://schemas.microsoft.com/office/powerpoint/2010/main" val="13515110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aption" userDrawn="1">
  <p:cSld name="Caption">
    <p:spTree>
      <p:nvGrpSpPr>
        <p:cNvPr id="1" name="Shape 206"/>
        <p:cNvGrpSpPr/>
        <p:nvPr/>
      </p:nvGrpSpPr>
      <p:grpSpPr>
        <a:xfrm>
          <a:off x="0" y="0"/>
          <a:ext cx="0" cy="0"/>
          <a:chOff x="0" y="0"/>
          <a:chExt cx="0" cy="0"/>
        </a:xfrm>
      </p:grpSpPr>
    </p:spTree>
    <p:extLst>
      <p:ext uri="{BB962C8B-B14F-4D97-AF65-F5344CB8AC3E}">
        <p14:creationId xmlns:p14="http://schemas.microsoft.com/office/powerpoint/2010/main" val="13148405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title and description" userDrawn="1">
  <p:cSld name="Section title and description">
    <p:spTree>
      <p:nvGrpSpPr>
        <p:cNvPr id="1" name="Shape 179"/>
        <p:cNvGrpSpPr/>
        <p:nvPr/>
      </p:nvGrpSpPr>
      <p:grpSpPr>
        <a:xfrm>
          <a:off x="0" y="0"/>
          <a:ext cx="0" cy="0"/>
          <a:chOff x="0" y="0"/>
          <a:chExt cx="0" cy="0"/>
        </a:xfrm>
      </p:grpSpPr>
    </p:spTree>
    <p:extLst>
      <p:ext uri="{BB962C8B-B14F-4D97-AF65-F5344CB8AC3E}">
        <p14:creationId xmlns:p14="http://schemas.microsoft.com/office/powerpoint/2010/main" val="672600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62"/>
        <p:cNvGrpSpPr/>
        <p:nvPr/>
      </p:nvGrpSpPr>
      <p:grpSpPr>
        <a:xfrm>
          <a:off x="0" y="0"/>
          <a:ext cx="0" cy="0"/>
          <a:chOff x="0" y="0"/>
          <a:chExt cx="0" cy="0"/>
        </a:xfrm>
      </p:grpSpPr>
      <p:pic>
        <p:nvPicPr>
          <p:cNvPr id="63" name="Google Shape;63;p13"/>
          <p:cNvPicPr preferRelativeResize="0"/>
          <p:nvPr/>
        </p:nvPicPr>
        <p:blipFill rotWithShape="1">
          <a:blip r:embed="rId2">
            <a:alphaModFix amt="28000"/>
          </a:blip>
          <a:srcRect t="3044" b="39510"/>
          <a:stretch/>
        </p:blipFill>
        <p:spPr>
          <a:xfrm>
            <a:off x="-247650" y="-187450"/>
            <a:ext cx="9736454" cy="5520130"/>
          </a:xfrm>
          <a:prstGeom prst="rect">
            <a:avLst/>
          </a:prstGeom>
          <a:noFill/>
          <a:ln>
            <a:noFill/>
          </a:ln>
        </p:spPr>
      </p:pic>
      <p:pic>
        <p:nvPicPr>
          <p:cNvPr id="64" name="Google Shape;64;p13"/>
          <p:cNvPicPr preferRelativeResize="0"/>
          <p:nvPr/>
        </p:nvPicPr>
        <p:blipFill>
          <a:blip r:embed="rId3">
            <a:alphaModFix/>
          </a:blip>
          <a:stretch>
            <a:fillRect/>
          </a:stretch>
        </p:blipFill>
        <p:spPr>
          <a:xfrm>
            <a:off x="255775" y="186275"/>
            <a:ext cx="8632448" cy="4770949"/>
          </a:xfrm>
          <a:prstGeom prst="rect">
            <a:avLst/>
          </a:prstGeom>
          <a:noFill/>
          <a:ln>
            <a:noFill/>
          </a:ln>
        </p:spPr>
      </p:pic>
      <p:sp>
        <p:nvSpPr>
          <p:cNvPr id="65" name="Google Shape;65;p13"/>
          <p:cNvSpPr txBox="1">
            <a:spLocks noGrp="1"/>
          </p:cNvSpPr>
          <p:nvPr>
            <p:ph type="title"/>
          </p:nvPr>
        </p:nvSpPr>
        <p:spPr>
          <a:xfrm>
            <a:off x="907470" y="1705233"/>
            <a:ext cx="2917800" cy="488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100"/>
              <a:buNone/>
              <a:defRPr sz="2100"/>
            </a:lvl1pPr>
            <a:lvl2pPr lvl="1" algn="ctr" rtl="0">
              <a:spcBef>
                <a:spcPts val="0"/>
              </a:spcBef>
              <a:spcAft>
                <a:spcPts val="0"/>
              </a:spcAft>
              <a:buSzPts val="3900"/>
              <a:buNone/>
              <a:defRPr sz="3900"/>
            </a:lvl2pPr>
            <a:lvl3pPr lvl="2" algn="ctr" rtl="0">
              <a:spcBef>
                <a:spcPts val="0"/>
              </a:spcBef>
              <a:spcAft>
                <a:spcPts val="0"/>
              </a:spcAft>
              <a:buSzPts val="3900"/>
              <a:buNone/>
              <a:defRPr sz="3900"/>
            </a:lvl3pPr>
            <a:lvl4pPr lvl="3" algn="ctr" rtl="0">
              <a:spcBef>
                <a:spcPts val="0"/>
              </a:spcBef>
              <a:spcAft>
                <a:spcPts val="0"/>
              </a:spcAft>
              <a:buSzPts val="3900"/>
              <a:buNone/>
              <a:defRPr sz="3900"/>
            </a:lvl4pPr>
            <a:lvl5pPr lvl="4" algn="ctr" rtl="0">
              <a:spcBef>
                <a:spcPts val="0"/>
              </a:spcBef>
              <a:spcAft>
                <a:spcPts val="0"/>
              </a:spcAft>
              <a:buSzPts val="3900"/>
              <a:buNone/>
              <a:defRPr sz="3900"/>
            </a:lvl5pPr>
            <a:lvl6pPr lvl="5" algn="ctr" rtl="0">
              <a:spcBef>
                <a:spcPts val="0"/>
              </a:spcBef>
              <a:spcAft>
                <a:spcPts val="0"/>
              </a:spcAft>
              <a:buSzPts val="3900"/>
              <a:buNone/>
              <a:defRPr sz="3900"/>
            </a:lvl6pPr>
            <a:lvl7pPr lvl="6" algn="ctr" rtl="0">
              <a:spcBef>
                <a:spcPts val="0"/>
              </a:spcBef>
              <a:spcAft>
                <a:spcPts val="0"/>
              </a:spcAft>
              <a:buSzPts val="3900"/>
              <a:buNone/>
              <a:defRPr sz="3900"/>
            </a:lvl7pPr>
            <a:lvl8pPr lvl="7" algn="ctr" rtl="0">
              <a:spcBef>
                <a:spcPts val="0"/>
              </a:spcBef>
              <a:spcAft>
                <a:spcPts val="0"/>
              </a:spcAft>
              <a:buSzPts val="3900"/>
              <a:buNone/>
              <a:defRPr sz="3900"/>
            </a:lvl8pPr>
            <a:lvl9pPr lvl="8" algn="ctr" rtl="0">
              <a:spcBef>
                <a:spcPts val="0"/>
              </a:spcBef>
              <a:spcAft>
                <a:spcPts val="0"/>
              </a:spcAft>
              <a:buSzPts val="3900"/>
              <a:buNone/>
              <a:defRPr sz="3900"/>
            </a:lvl9pPr>
          </a:lstStyle>
          <a:p>
            <a:endParaRPr/>
          </a:p>
        </p:txBody>
      </p:sp>
      <p:sp>
        <p:nvSpPr>
          <p:cNvPr id="66" name="Google Shape;66;p13"/>
          <p:cNvSpPr txBox="1">
            <a:spLocks noGrp="1"/>
          </p:cNvSpPr>
          <p:nvPr>
            <p:ph type="subTitle" idx="1"/>
          </p:nvPr>
        </p:nvSpPr>
        <p:spPr>
          <a:xfrm>
            <a:off x="929350" y="2161275"/>
            <a:ext cx="2874000" cy="716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600"/>
              <a:buNone/>
              <a:defRPr sz="1600">
                <a:solidFill>
                  <a:schemeClr val="dk2"/>
                </a:solidFill>
              </a:defRPr>
            </a:lvl1pPr>
            <a:lvl2pPr lvl="1" algn="ctr" rtl="0">
              <a:lnSpc>
                <a:spcPct val="100000"/>
              </a:lnSpc>
              <a:spcBef>
                <a:spcPts val="0"/>
              </a:spcBef>
              <a:spcAft>
                <a:spcPts val="0"/>
              </a:spcAft>
              <a:buClr>
                <a:schemeClr val="dk2"/>
              </a:buClr>
              <a:buSzPts val="1600"/>
              <a:buNone/>
              <a:defRPr sz="1600">
                <a:solidFill>
                  <a:schemeClr val="dk2"/>
                </a:solidFill>
              </a:defRPr>
            </a:lvl2pPr>
            <a:lvl3pPr lvl="2" algn="ctr" rtl="0">
              <a:lnSpc>
                <a:spcPct val="100000"/>
              </a:lnSpc>
              <a:spcBef>
                <a:spcPts val="0"/>
              </a:spcBef>
              <a:spcAft>
                <a:spcPts val="0"/>
              </a:spcAft>
              <a:buClr>
                <a:schemeClr val="dk2"/>
              </a:buClr>
              <a:buSzPts val="1600"/>
              <a:buNone/>
              <a:defRPr sz="1600">
                <a:solidFill>
                  <a:schemeClr val="dk2"/>
                </a:solidFill>
              </a:defRPr>
            </a:lvl3pPr>
            <a:lvl4pPr lvl="3" algn="ctr" rtl="0">
              <a:lnSpc>
                <a:spcPct val="100000"/>
              </a:lnSpc>
              <a:spcBef>
                <a:spcPts val="0"/>
              </a:spcBef>
              <a:spcAft>
                <a:spcPts val="0"/>
              </a:spcAft>
              <a:buClr>
                <a:schemeClr val="dk2"/>
              </a:buClr>
              <a:buSzPts val="1600"/>
              <a:buNone/>
              <a:defRPr sz="1600">
                <a:solidFill>
                  <a:schemeClr val="dk2"/>
                </a:solidFill>
              </a:defRPr>
            </a:lvl4pPr>
            <a:lvl5pPr lvl="4" algn="ctr" rtl="0">
              <a:lnSpc>
                <a:spcPct val="100000"/>
              </a:lnSpc>
              <a:spcBef>
                <a:spcPts val="0"/>
              </a:spcBef>
              <a:spcAft>
                <a:spcPts val="0"/>
              </a:spcAft>
              <a:buClr>
                <a:schemeClr val="dk2"/>
              </a:buClr>
              <a:buSzPts val="1600"/>
              <a:buNone/>
              <a:defRPr sz="1600">
                <a:solidFill>
                  <a:schemeClr val="dk2"/>
                </a:solidFill>
              </a:defRPr>
            </a:lvl5pPr>
            <a:lvl6pPr lvl="5" algn="ctr" rtl="0">
              <a:lnSpc>
                <a:spcPct val="100000"/>
              </a:lnSpc>
              <a:spcBef>
                <a:spcPts val="0"/>
              </a:spcBef>
              <a:spcAft>
                <a:spcPts val="0"/>
              </a:spcAft>
              <a:buClr>
                <a:schemeClr val="dk2"/>
              </a:buClr>
              <a:buSzPts val="1600"/>
              <a:buNone/>
              <a:defRPr sz="1600">
                <a:solidFill>
                  <a:schemeClr val="dk2"/>
                </a:solidFill>
              </a:defRPr>
            </a:lvl6pPr>
            <a:lvl7pPr lvl="6" algn="ctr" rtl="0">
              <a:lnSpc>
                <a:spcPct val="100000"/>
              </a:lnSpc>
              <a:spcBef>
                <a:spcPts val="0"/>
              </a:spcBef>
              <a:spcAft>
                <a:spcPts val="0"/>
              </a:spcAft>
              <a:buClr>
                <a:schemeClr val="dk2"/>
              </a:buClr>
              <a:buSzPts val="1600"/>
              <a:buNone/>
              <a:defRPr sz="1600">
                <a:solidFill>
                  <a:schemeClr val="dk2"/>
                </a:solidFill>
              </a:defRPr>
            </a:lvl7pPr>
            <a:lvl8pPr lvl="7" algn="ctr" rtl="0">
              <a:lnSpc>
                <a:spcPct val="100000"/>
              </a:lnSpc>
              <a:spcBef>
                <a:spcPts val="0"/>
              </a:spcBef>
              <a:spcAft>
                <a:spcPts val="0"/>
              </a:spcAft>
              <a:buClr>
                <a:schemeClr val="dk2"/>
              </a:buClr>
              <a:buSzPts val="1600"/>
              <a:buNone/>
              <a:defRPr sz="1600">
                <a:solidFill>
                  <a:schemeClr val="dk2"/>
                </a:solidFill>
              </a:defRPr>
            </a:lvl8pPr>
            <a:lvl9pPr lvl="8" algn="ctr" rtl="0">
              <a:lnSpc>
                <a:spcPct val="100000"/>
              </a:lnSpc>
              <a:spcBef>
                <a:spcPts val="0"/>
              </a:spcBef>
              <a:spcAft>
                <a:spcPts val="0"/>
              </a:spcAft>
              <a:buClr>
                <a:schemeClr val="dk2"/>
              </a:buClr>
              <a:buSzPts val="1600"/>
              <a:buNone/>
              <a:defRPr sz="1600">
                <a:solidFill>
                  <a:schemeClr val="dk2"/>
                </a:solidFill>
              </a:defRPr>
            </a:lvl9pPr>
          </a:lstStyle>
          <a:p>
            <a:endParaRPr/>
          </a:p>
        </p:txBody>
      </p:sp>
      <p:sp>
        <p:nvSpPr>
          <p:cNvPr id="67" name="Google Shape;67;p13"/>
          <p:cNvSpPr txBox="1">
            <a:spLocks noGrp="1"/>
          </p:cNvSpPr>
          <p:nvPr>
            <p:ph type="title" idx="2"/>
          </p:nvPr>
        </p:nvSpPr>
        <p:spPr>
          <a:xfrm>
            <a:off x="5318730" y="1705233"/>
            <a:ext cx="2917800" cy="488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100"/>
              <a:buNone/>
              <a:defRPr sz="2100"/>
            </a:lvl1pPr>
            <a:lvl2pPr lvl="1" algn="ctr" rtl="0">
              <a:spcBef>
                <a:spcPts val="0"/>
              </a:spcBef>
              <a:spcAft>
                <a:spcPts val="0"/>
              </a:spcAft>
              <a:buSzPts val="3900"/>
              <a:buNone/>
              <a:defRPr sz="3900"/>
            </a:lvl2pPr>
            <a:lvl3pPr lvl="2" algn="ctr" rtl="0">
              <a:spcBef>
                <a:spcPts val="0"/>
              </a:spcBef>
              <a:spcAft>
                <a:spcPts val="0"/>
              </a:spcAft>
              <a:buSzPts val="3900"/>
              <a:buNone/>
              <a:defRPr sz="3900"/>
            </a:lvl3pPr>
            <a:lvl4pPr lvl="3" algn="ctr" rtl="0">
              <a:spcBef>
                <a:spcPts val="0"/>
              </a:spcBef>
              <a:spcAft>
                <a:spcPts val="0"/>
              </a:spcAft>
              <a:buSzPts val="3900"/>
              <a:buNone/>
              <a:defRPr sz="3900"/>
            </a:lvl4pPr>
            <a:lvl5pPr lvl="4" algn="ctr" rtl="0">
              <a:spcBef>
                <a:spcPts val="0"/>
              </a:spcBef>
              <a:spcAft>
                <a:spcPts val="0"/>
              </a:spcAft>
              <a:buSzPts val="3900"/>
              <a:buNone/>
              <a:defRPr sz="3900"/>
            </a:lvl5pPr>
            <a:lvl6pPr lvl="5" algn="ctr" rtl="0">
              <a:spcBef>
                <a:spcPts val="0"/>
              </a:spcBef>
              <a:spcAft>
                <a:spcPts val="0"/>
              </a:spcAft>
              <a:buSzPts val="3900"/>
              <a:buNone/>
              <a:defRPr sz="3900"/>
            </a:lvl6pPr>
            <a:lvl7pPr lvl="6" algn="ctr" rtl="0">
              <a:spcBef>
                <a:spcPts val="0"/>
              </a:spcBef>
              <a:spcAft>
                <a:spcPts val="0"/>
              </a:spcAft>
              <a:buSzPts val="3900"/>
              <a:buNone/>
              <a:defRPr sz="3900"/>
            </a:lvl7pPr>
            <a:lvl8pPr lvl="7" algn="ctr" rtl="0">
              <a:spcBef>
                <a:spcPts val="0"/>
              </a:spcBef>
              <a:spcAft>
                <a:spcPts val="0"/>
              </a:spcAft>
              <a:buSzPts val="3900"/>
              <a:buNone/>
              <a:defRPr sz="3900"/>
            </a:lvl8pPr>
            <a:lvl9pPr lvl="8" algn="ctr" rtl="0">
              <a:spcBef>
                <a:spcPts val="0"/>
              </a:spcBef>
              <a:spcAft>
                <a:spcPts val="0"/>
              </a:spcAft>
              <a:buSzPts val="3900"/>
              <a:buNone/>
              <a:defRPr sz="3900"/>
            </a:lvl9pPr>
          </a:lstStyle>
          <a:p>
            <a:endParaRPr/>
          </a:p>
        </p:txBody>
      </p:sp>
      <p:sp>
        <p:nvSpPr>
          <p:cNvPr id="68" name="Google Shape;68;p13"/>
          <p:cNvSpPr txBox="1">
            <a:spLocks noGrp="1"/>
          </p:cNvSpPr>
          <p:nvPr>
            <p:ph type="subTitle" idx="3"/>
          </p:nvPr>
        </p:nvSpPr>
        <p:spPr>
          <a:xfrm>
            <a:off x="5340612" y="2161275"/>
            <a:ext cx="2874000" cy="716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600"/>
              <a:buNone/>
              <a:defRPr sz="1600">
                <a:solidFill>
                  <a:schemeClr val="dk2"/>
                </a:solidFill>
              </a:defRPr>
            </a:lvl1pPr>
            <a:lvl2pPr lvl="1" algn="ctr" rtl="0">
              <a:lnSpc>
                <a:spcPct val="100000"/>
              </a:lnSpc>
              <a:spcBef>
                <a:spcPts val="0"/>
              </a:spcBef>
              <a:spcAft>
                <a:spcPts val="0"/>
              </a:spcAft>
              <a:buClr>
                <a:schemeClr val="dk2"/>
              </a:buClr>
              <a:buSzPts val="1600"/>
              <a:buNone/>
              <a:defRPr sz="1600">
                <a:solidFill>
                  <a:schemeClr val="dk2"/>
                </a:solidFill>
              </a:defRPr>
            </a:lvl2pPr>
            <a:lvl3pPr lvl="2" algn="ctr" rtl="0">
              <a:lnSpc>
                <a:spcPct val="100000"/>
              </a:lnSpc>
              <a:spcBef>
                <a:spcPts val="0"/>
              </a:spcBef>
              <a:spcAft>
                <a:spcPts val="0"/>
              </a:spcAft>
              <a:buClr>
                <a:schemeClr val="dk2"/>
              </a:buClr>
              <a:buSzPts val="1600"/>
              <a:buNone/>
              <a:defRPr sz="1600">
                <a:solidFill>
                  <a:schemeClr val="dk2"/>
                </a:solidFill>
              </a:defRPr>
            </a:lvl3pPr>
            <a:lvl4pPr lvl="3" algn="ctr" rtl="0">
              <a:lnSpc>
                <a:spcPct val="100000"/>
              </a:lnSpc>
              <a:spcBef>
                <a:spcPts val="0"/>
              </a:spcBef>
              <a:spcAft>
                <a:spcPts val="0"/>
              </a:spcAft>
              <a:buClr>
                <a:schemeClr val="dk2"/>
              </a:buClr>
              <a:buSzPts val="1600"/>
              <a:buNone/>
              <a:defRPr sz="1600">
                <a:solidFill>
                  <a:schemeClr val="dk2"/>
                </a:solidFill>
              </a:defRPr>
            </a:lvl4pPr>
            <a:lvl5pPr lvl="4" algn="ctr" rtl="0">
              <a:lnSpc>
                <a:spcPct val="100000"/>
              </a:lnSpc>
              <a:spcBef>
                <a:spcPts val="0"/>
              </a:spcBef>
              <a:spcAft>
                <a:spcPts val="0"/>
              </a:spcAft>
              <a:buClr>
                <a:schemeClr val="dk2"/>
              </a:buClr>
              <a:buSzPts val="1600"/>
              <a:buNone/>
              <a:defRPr sz="1600">
                <a:solidFill>
                  <a:schemeClr val="dk2"/>
                </a:solidFill>
              </a:defRPr>
            </a:lvl5pPr>
            <a:lvl6pPr lvl="5" algn="ctr" rtl="0">
              <a:lnSpc>
                <a:spcPct val="100000"/>
              </a:lnSpc>
              <a:spcBef>
                <a:spcPts val="0"/>
              </a:spcBef>
              <a:spcAft>
                <a:spcPts val="0"/>
              </a:spcAft>
              <a:buClr>
                <a:schemeClr val="dk2"/>
              </a:buClr>
              <a:buSzPts val="1600"/>
              <a:buNone/>
              <a:defRPr sz="1600">
                <a:solidFill>
                  <a:schemeClr val="dk2"/>
                </a:solidFill>
              </a:defRPr>
            </a:lvl6pPr>
            <a:lvl7pPr lvl="6" algn="ctr" rtl="0">
              <a:lnSpc>
                <a:spcPct val="100000"/>
              </a:lnSpc>
              <a:spcBef>
                <a:spcPts val="0"/>
              </a:spcBef>
              <a:spcAft>
                <a:spcPts val="0"/>
              </a:spcAft>
              <a:buClr>
                <a:schemeClr val="dk2"/>
              </a:buClr>
              <a:buSzPts val="1600"/>
              <a:buNone/>
              <a:defRPr sz="1600">
                <a:solidFill>
                  <a:schemeClr val="dk2"/>
                </a:solidFill>
              </a:defRPr>
            </a:lvl7pPr>
            <a:lvl8pPr lvl="7" algn="ctr" rtl="0">
              <a:lnSpc>
                <a:spcPct val="100000"/>
              </a:lnSpc>
              <a:spcBef>
                <a:spcPts val="0"/>
              </a:spcBef>
              <a:spcAft>
                <a:spcPts val="0"/>
              </a:spcAft>
              <a:buClr>
                <a:schemeClr val="dk2"/>
              </a:buClr>
              <a:buSzPts val="1600"/>
              <a:buNone/>
              <a:defRPr sz="1600">
                <a:solidFill>
                  <a:schemeClr val="dk2"/>
                </a:solidFill>
              </a:defRPr>
            </a:lvl8pPr>
            <a:lvl9pPr lvl="8" algn="ctr" rtl="0">
              <a:lnSpc>
                <a:spcPct val="100000"/>
              </a:lnSpc>
              <a:spcBef>
                <a:spcPts val="0"/>
              </a:spcBef>
              <a:spcAft>
                <a:spcPts val="0"/>
              </a:spcAft>
              <a:buClr>
                <a:schemeClr val="dk2"/>
              </a:buClr>
              <a:buSzPts val="1600"/>
              <a:buNone/>
              <a:defRPr sz="1600">
                <a:solidFill>
                  <a:schemeClr val="dk2"/>
                </a:solidFill>
              </a:defRPr>
            </a:lvl9pPr>
          </a:lstStyle>
          <a:p>
            <a:endParaRPr/>
          </a:p>
        </p:txBody>
      </p:sp>
      <p:sp>
        <p:nvSpPr>
          <p:cNvPr id="69" name="Google Shape;69;p13"/>
          <p:cNvSpPr txBox="1">
            <a:spLocks noGrp="1"/>
          </p:cNvSpPr>
          <p:nvPr>
            <p:ph type="title" idx="4"/>
          </p:nvPr>
        </p:nvSpPr>
        <p:spPr>
          <a:xfrm>
            <a:off x="907470" y="3221098"/>
            <a:ext cx="2917800" cy="488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100"/>
              <a:buNone/>
              <a:defRPr sz="2100"/>
            </a:lvl1pPr>
            <a:lvl2pPr lvl="1" algn="ctr" rtl="0">
              <a:spcBef>
                <a:spcPts val="0"/>
              </a:spcBef>
              <a:spcAft>
                <a:spcPts val="0"/>
              </a:spcAft>
              <a:buSzPts val="3900"/>
              <a:buNone/>
              <a:defRPr sz="3900"/>
            </a:lvl2pPr>
            <a:lvl3pPr lvl="2" algn="ctr" rtl="0">
              <a:spcBef>
                <a:spcPts val="0"/>
              </a:spcBef>
              <a:spcAft>
                <a:spcPts val="0"/>
              </a:spcAft>
              <a:buSzPts val="3900"/>
              <a:buNone/>
              <a:defRPr sz="3900"/>
            </a:lvl3pPr>
            <a:lvl4pPr lvl="3" algn="ctr" rtl="0">
              <a:spcBef>
                <a:spcPts val="0"/>
              </a:spcBef>
              <a:spcAft>
                <a:spcPts val="0"/>
              </a:spcAft>
              <a:buSzPts val="3900"/>
              <a:buNone/>
              <a:defRPr sz="3900"/>
            </a:lvl4pPr>
            <a:lvl5pPr lvl="4" algn="ctr" rtl="0">
              <a:spcBef>
                <a:spcPts val="0"/>
              </a:spcBef>
              <a:spcAft>
                <a:spcPts val="0"/>
              </a:spcAft>
              <a:buSzPts val="3900"/>
              <a:buNone/>
              <a:defRPr sz="3900"/>
            </a:lvl5pPr>
            <a:lvl6pPr lvl="5" algn="ctr" rtl="0">
              <a:spcBef>
                <a:spcPts val="0"/>
              </a:spcBef>
              <a:spcAft>
                <a:spcPts val="0"/>
              </a:spcAft>
              <a:buSzPts val="3900"/>
              <a:buNone/>
              <a:defRPr sz="3900"/>
            </a:lvl6pPr>
            <a:lvl7pPr lvl="6" algn="ctr" rtl="0">
              <a:spcBef>
                <a:spcPts val="0"/>
              </a:spcBef>
              <a:spcAft>
                <a:spcPts val="0"/>
              </a:spcAft>
              <a:buSzPts val="3900"/>
              <a:buNone/>
              <a:defRPr sz="3900"/>
            </a:lvl7pPr>
            <a:lvl8pPr lvl="7" algn="ctr" rtl="0">
              <a:spcBef>
                <a:spcPts val="0"/>
              </a:spcBef>
              <a:spcAft>
                <a:spcPts val="0"/>
              </a:spcAft>
              <a:buSzPts val="3900"/>
              <a:buNone/>
              <a:defRPr sz="3900"/>
            </a:lvl8pPr>
            <a:lvl9pPr lvl="8" algn="ctr" rtl="0">
              <a:spcBef>
                <a:spcPts val="0"/>
              </a:spcBef>
              <a:spcAft>
                <a:spcPts val="0"/>
              </a:spcAft>
              <a:buSzPts val="3900"/>
              <a:buNone/>
              <a:defRPr sz="3900"/>
            </a:lvl9pPr>
          </a:lstStyle>
          <a:p>
            <a:endParaRPr/>
          </a:p>
        </p:txBody>
      </p:sp>
      <p:sp>
        <p:nvSpPr>
          <p:cNvPr id="70" name="Google Shape;70;p13"/>
          <p:cNvSpPr txBox="1">
            <a:spLocks noGrp="1"/>
          </p:cNvSpPr>
          <p:nvPr>
            <p:ph type="subTitle" idx="5"/>
          </p:nvPr>
        </p:nvSpPr>
        <p:spPr>
          <a:xfrm>
            <a:off x="929350" y="3685875"/>
            <a:ext cx="2874000" cy="716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600"/>
              <a:buNone/>
              <a:defRPr sz="1600">
                <a:solidFill>
                  <a:schemeClr val="dk2"/>
                </a:solidFill>
              </a:defRPr>
            </a:lvl1pPr>
            <a:lvl2pPr lvl="1" algn="ctr" rtl="0">
              <a:lnSpc>
                <a:spcPct val="100000"/>
              </a:lnSpc>
              <a:spcBef>
                <a:spcPts val="0"/>
              </a:spcBef>
              <a:spcAft>
                <a:spcPts val="0"/>
              </a:spcAft>
              <a:buClr>
                <a:schemeClr val="dk2"/>
              </a:buClr>
              <a:buSzPts val="1600"/>
              <a:buNone/>
              <a:defRPr sz="1600">
                <a:solidFill>
                  <a:schemeClr val="dk2"/>
                </a:solidFill>
              </a:defRPr>
            </a:lvl2pPr>
            <a:lvl3pPr lvl="2" algn="ctr" rtl="0">
              <a:lnSpc>
                <a:spcPct val="100000"/>
              </a:lnSpc>
              <a:spcBef>
                <a:spcPts val="0"/>
              </a:spcBef>
              <a:spcAft>
                <a:spcPts val="0"/>
              </a:spcAft>
              <a:buClr>
                <a:schemeClr val="dk2"/>
              </a:buClr>
              <a:buSzPts val="1600"/>
              <a:buNone/>
              <a:defRPr sz="1600">
                <a:solidFill>
                  <a:schemeClr val="dk2"/>
                </a:solidFill>
              </a:defRPr>
            </a:lvl3pPr>
            <a:lvl4pPr lvl="3" algn="ctr" rtl="0">
              <a:lnSpc>
                <a:spcPct val="100000"/>
              </a:lnSpc>
              <a:spcBef>
                <a:spcPts val="0"/>
              </a:spcBef>
              <a:spcAft>
                <a:spcPts val="0"/>
              </a:spcAft>
              <a:buClr>
                <a:schemeClr val="dk2"/>
              </a:buClr>
              <a:buSzPts val="1600"/>
              <a:buNone/>
              <a:defRPr sz="1600">
                <a:solidFill>
                  <a:schemeClr val="dk2"/>
                </a:solidFill>
              </a:defRPr>
            </a:lvl4pPr>
            <a:lvl5pPr lvl="4" algn="ctr" rtl="0">
              <a:lnSpc>
                <a:spcPct val="100000"/>
              </a:lnSpc>
              <a:spcBef>
                <a:spcPts val="0"/>
              </a:spcBef>
              <a:spcAft>
                <a:spcPts val="0"/>
              </a:spcAft>
              <a:buClr>
                <a:schemeClr val="dk2"/>
              </a:buClr>
              <a:buSzPts val="1600"/>
              <a:buNone/>
              <a:defRPr sz="1600">
                <a:solidFill>
                  <a:schemeClr val="dk2"/>
                </a:solidFill>
              </a:defRPr>
            </a:lvl5pPr>
            <a:lvl6pPr lvl="5" algn="ctr" rtl="0">
              <a:lnSpc>
                <a:spcPct val="100000"/>
              </a:lnSpc>
              <a:spcBef>
                <a:spcPts val="0"/>
              </a:spcBef>
              <a:spcAft>
                <a:spcPts val="0"/>
              </a:spcAft>
              <a:buClr>
                <a:schemeClr val="dk2"/>
              </a:buClr>
              <a:buSzPts val="1600"/>
              <a:buNone/>
              <a:defRPr sz="1600">
                <a:solidFill>
                  <a:schemeClr val="dk2"/>
                </a:solidFill>
              </a:defRPr>
            </a:lvl6pPr>
            <a:lvl7pPr lvl="6" algn="ctr" rtl="0">
              <a:lnSpc>
                <a:spcPct val="100000"/>
              </a:lnSpc>
              <a:spcBef>
                <a:spcPts val="0"/>
              </a:spcBef>
              <a:spcAft>
                <a:spcPts val="0"/>
              </a:spcAft>
              <a:buClr>
                <a:schemeClr val="dk2"/>
              </a:buClr>
              <a:buSzPts val="1600"/>
              <a:buNone/>
              <a:defRPr sz="1600">
                <a:solidFill>
                  <a:schemeClr val="dk2"/>
                </a:solidFill>
              </a:defRPr>
            </a:lvl7pPr>
            <a:lvl8pPr lvl="7" algn="ctr" rtl="0">
              <a:lnSpc>
                <a:spcPct val="100000"/>
              </a:lnSpc>
              <a:spcBef>
                <a:spcPts val="0"/>
              </a:spcBef>
              <a:spcAft>
                <a:spcPts val="0"/>
              </a:spcAft>
              <a:buClr>
                <a:schemeClr val="dk2"/>
              </a:buClr>
              <a:buSzPts val="1600"/>
              <a:buNone/>
              <a:defRPr sz="1600">
                <a:solidFill>
                  <a:schemeClr val="dk2"/>
                </a:solidFill>
              </a:defRPr>
            </a:lvl8pPr>
            <a:lvl9pPr lvl="8" algn="ctr" rtl="0">
              <a:lnSpc>
                <a:spcPct val="100000"/>
              </a:lnSpc>
              <a:spcBef>
                <a:spcPts val="0"/>
              </a:spcBef>
              <a:spcAft>
                <a:spcPts val="0"/>
              </a:spcAft>
              <a:buClr>
                <a:schemeClr val="dk2"/>
              </a:buClr>
              <a:buSzPts val="1600"/>
              <a:buNone/>
              <a:defRPr sz="1600">
                <a:solidFill>
                  <a:schemeClr val="dk2"/>
                </a:solidFill>
              </a:defRPr>
            </a:lvl9pPr>
          </a:lstStyle>
          <a:p>
            <a:endParaRPr/>
          </a:p>
        </p:txBody>
      </p:sp>
      <p:sp>
        <p:nvSpPr>
          <p:cNvPr id="71" name="Google Shape;71;p13"/>
          <p:cNvSpPr txBox="1">
            <a:spLocks noGrp="1"/>
          </p:cNvSpPr>
          <p:nvPr>
            <p:ph type="title" idx="6"/>
          </p:nvPr>
        </p:nvSpPr>
        <p:spPr>
          <a:xfrm>
            <a:off x="5318730" y="3221098"/>
            <a:ext cx="2917800" cy="488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100"/>
              <a:buNone/>
              <a:defRPr sz="2100"/>
            </a:lvl1pPr>
            <a:lvl2pPr lvl="1" algn="ctr" rtl="0">
              <a:spcBef>
                <a:spcPts val="0"/>
              </a:spcBef>
              <a:spcAft>
                <a:spcPts val="0"/>
              </a:spcAft>
              <a:buSzPts val="3900"/>
              <a:buNone/>
              <a:defRPr sz="3900"/>
            </a:lvl2pPr>
            <a:lvl3pPr lvl="2" algn="ctr" rtl="0">
              <a:spcBef>
                <a:spcPts val="0"/>
              </a:spcBef>
              <a:spcAft>
                <a:spcPts val="0"/>
              </a:spcAft>
              <a:buSzPts val="3900"/>
              <a:buNone/>
              <a:defRPr sz="3900"/>
            </a:lvl3pPr>
            <a:lvl4pPr lvl="3" algn="ctr" rtl="0">
              <a:spcBef>
                <a:spcPts val="0"/>
              </a:spcBef>
              <a:spcAft>
                <a:spcPts val="0"/>
              </a:spcAft>
              <a:buSzPts val="3900"/>
              <a:buNone/>
              <a:defRPr sz="3900"/>
            </a:lvl4pPr>
            <a:lvl5pPr lvl="4" algn="ctr" rtl="0">
              <a:spcBef>
                <a:spcPts val="0"/>
              </a:spcBef>
              <a:spcAft>
                <a:spcPts val="0"/>
              </a:spcAft>
              <a:buSzPts val="3900"/>
              <a:buNone/>
              <a:defRPr sz="3900"/>
            </a:lvl5pPr>
            <a:lvl6pPr lvl="5" algn="ctr" rtl="0">
              <a:spcBef>
                <a:spcPts val="0"/>
              </a:spcBef>
              <a:spcAft>
                <a:spcPts val="0"/>
              </a:spcAft>
              <a:buSzPts val="3900"/>
              <a:buNone/>
              <a:defRPr sz="3900"/>
            </a:lvl6pPr>
            <a:lvl7pPr lvl="6" algn="ctr" rtl="0">
              <a:spcBef>
                <a:spcPts val="0"/>
              </a:spcBef>
              <a:spcAft>
                <a:spcPts val="0"/>
              </a:spcAft>
              <a:buSzPts val="3900"/>
              <a:buNone/>
              <a:defRPr sz="3900"/>
            </a:lvl7pPr>
            <a:lvl8pPr lvl="7" algn="ctr" rtl="0">
              <a:spcBef>
                <a:spcPts val="0"/>
              </a:spcBef>
              <a:spcAft>
                <a:spcPts val="0"/>
              </a:spcAft>
              <a:buSzPts val="3900"/>
              <a:buNone/>
              <a:defRPr sz="3900"/>
            </a:lvl8pPr>
            <a:lvl9pPr lvl="8" algn="ctr" rtl="0">
              <a:spcBef>
                <a:spcPts val="0"/>
              </a:spcBef>
              <a:spcAft>
                <a:spcPts val="0"/>
              </a:spcAft>
              <a:buSzPts val="3900"/>
              <a:buNone/>
              <a:defRPr sz="3900"/>
            </a:lvl9pPr>
          </a:lstStyle>
          <a:p>
            <a:endParaRPr/>
          </a:p>
        </p:txBody>
      </p:sp>
      <p:sp>
        <p:nvSpPr>
          <p:cNvPr id="72" name="Google Shape;72;p13"/>
          <p:cNvSpPr txBox="1">
            <a:spLocks noGrp="1"/>
          </p:cNvSpPr>
          <p:nvPr>
            <p:ph type="subTitle" idx="7"/>
          </p:nvPr>
        </p:nvSpPr>
        <p:spPr>
          <a:xfrm>
            <a:off x="5340612" y="3685874"/>
            <a:ext cx="2874000" cy="716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600"/>
              <a:buNone/>
              <a:defRPr sz="1600">
                <a:solidFill>
                  <a:schemeClr val="dk2"/>
                </a:solidFill>
              </a:defRPr>
            </a:lvl1pPr>
            <a:lvl2pPr lvl="1" algn="ctr" rtl="0">
              <a:lnSpc>
                <a:spcPct val="100000"/>
              </a:lnSpc>
              <a:spcBef>
                <a:spcPts val="0"/>
              </a:spcBef>
              <a:spcAft>
                <a:spcPts val="0"/>
              </a:spcAft>
              <a:buClr>
                <a:schemeClr val="dk2"/>
              </a:buClr>
              <a:buSzPts val="1600"/>
              <a:buNone/>
              <a:defRPr sz="1600">
                <a:solidFill>
                  <a:schemeClr val="dk2"/>
                </a:solidFill>
              </a:defRPr>
            </a:lvl2pPr>
            <a:lvl3pPr lvl="2" algn="ctr" rtl="0">
              <a:lnSpc>
                <a:spcPct val="100000"/>
              </a:lnSpc>
              <a:spcBef>
                <a:spcPts val="0"/>
              </a:spcBef>
              <a:spcAft>
                <a:spcPts val="0"/>
              </a:spcAft>
              <a:buClr>
                <a:schemeClr val="dk2"/>
              </a:buClr>
              <a:buSzPts val="1600"/>
              <a:buNone/>
              <a:defRPr sz="1600">
                <a:solidFill>
                  <a:schemeClr val="dk2"/>
                </a:solidFill>
              </a:defRPr>
            </a:lvl3pPr>
            <a:lvl4pPr lvl="3" algn="ctr" rtl="0">
              <a:lnSpc>
                <a:spcPct val="100000"/>
              </a:lnSpc>
              <a:spcBef>
                <a:spcPts val="0"/>
              </a:spcBef>
              <a:spcAft>
                <a:spcPts val="0"/>
              </a:spcAft>
              <a:buClr>
                <a:schemeClr val="dk2"/>
              </a:buClr>
              <a:buSzPts val="1600"/>
              <a:buNone/>
              <a:defRPr sz="1600">
                <a:solidFill>
                  <a:schemeClr val="dk2"/>
                </a:solidFill>
              </a:defRPr>
            </a:lvl4pPr>
            <a:lvl5pPr lvl="4" algn="ctr" rtl="0">
              <a:lnSpc>
                <a:spcPct val="100000"/>
              </a:lnSpc>
              <a:spcBef>
                <a:spcPts val="0"/>
              </a:spcBef>
              <a:spcAft>
                <a:spcPts val="0"/>
              </a:spcAft>
              <a:buClr>
                <a:schemeClr val="dk2"/>
              </a:buClr>
              <a:buSzPts val="1600"/>
              <a:buNone/>
              <a:defRPr sz="1600">
                <a:solidFill>
                  <a:schemeClr val="dk2"/>
                </a:solidFill>
              </a:defRPr>
            </a:lvl5pPr>
            <a:lvl6pPr lvl="5" algn="ctr" rtl="0">
              <a:lnSpc>
                <a:spcPct val="100000"/>
              </a:lnSpc>
              <a:spcBef>
                <a:spcPts val="0"/>
              </a:spcBef>
              <a:spcAft>
                <a:spcPts val="0"/>
              </a:spcAft>
              <a:buClr>
                <a:schemeClr val="dk2"/>
              </a:buClr>
              <a:buSzPts val="1600"/>
              <a:buNone/>
              <a:defRPr sz="1600">
                <a:solidFill>
                  <a:schemeClr val="dk2"/>
                </a:solidFill>
              </a:defRPr>
            </a:lvl6pPr>
            <a:lvl7pPr lvl="6" algn="ctr" rtl="0">
              <a:lnSpc>
                <a:spcPct val="100000"/>
              </a:lnSpc>
              <a:spcBef>
                <a:spcPts val="0"/>
              </a:spcBef>
              <a:spcAft>
                <a:spcPts val="0"/>
              </a:spcAft>
              <a:buClr>
                <a:schemeClr val="dk2"/>
              </a:buClr>
              <a:buSzPts val="1600"/>
              <a:buNone/>
              <a:defRPr sz="1600">
                <a:solidFill>
                  <a:schemeClr val="dk2"/>
                </a:solidFill>
              </a:defRPr>
            </a:lvl7pPr>
            <a:lvl8pPr lvl="7" algn="ctr" rtl="0">
              <a:lnSpc>
                <a:spcPct val="100000"/>
              </a:lnSpc>
              <a:spcBef>
                <a:spcPts val="0"/>
              </a:spcBef>
              <a:spcAft>
                <a:spcPts val="0"/>
              </a:spcAft>
              <a:buClr>
                <a:schemeClr val="dk2"/>
              </a:buClr>
              <a:buSzPts val="1600"/>
              <a:buNone/>
              <a:defRPr sz="1600">
                <a:solidFill>
                  <a:schemeClr val="dk2"/>
                </a:solidFill>
              </a:defRPr>
            </a:lvl8pPr>
            <a:lvl9pPr lvl="8" algn="ctr" rtl="0">
              <a:lnSpc>
                <a:spcPct val="100000"/>
              </a:lnSpc>
              <a:spcBef>
                <a:spcPts val="0"/>
              </a:spcBef>
              <a:spcAft>
                <a:spcPts val="0"/>
              </a:spcAft>
              <a:buClr>
                <a:schemeClr val="dk2"/>
              </a:buClr>
              <a:buSzPts val="1600"/>
              <a:buNone/>
              <a:defRPr sz="1600">
                <a:solidFill>
                  <a:schemeClr val="dk2"/>
                </a:solidFill>
              </a:defRPr>
            </a:lvl9pPr>
          </a:lstStyle>
          <a:p>
            <a:endParaRPr/>
          </a:p>
        </p:txBody>
      </p:sp>
      <p:sp>
        <p:nvSpPr>
          <p:cNvPr id="73" name="Google Shape;73;p13"/>
          <p:cNvSpPr txBox="1">
            <a:spLocks noGrp="1"/>
          </p:cNvSpPr>
          <p:nvPr>
            <p:ph type="title" idx="8"/>
          </p:nvPr>
        </p:nvSpPr>
        <p:spPr>
          <a:xfrm>
            <a:off x="1002325" y="711181"/>
            <a:ext cx="2403900" cy="572700"/>
          </a:xfrm>
          <a:prstGeom prst="rect">
            <a:avLst/>
          </a:prstGeom>
        </p:spPr>
        <p:txBody>
          <a:bodyPr spcFirstLastPara="1" wrap="square" lIns="91425" tIns="91425" rIns="91425" bIns="91425" anchor="t" anchorCtr="0">
            <a:noAutofit/>
          </a:bodyPr>
          <a:lstStyle>
            <a:lvl1pPr lvl="0" rtl="0">
              <a:lnSpc>
                <a:spcPct val="80000"/>
              </a:lnSpc>
              <a:spcBef>
                <a:spcPts val="0"/>
              </a:spcBef>
              <a:spcAft>
                <a:spcPts val="0"/>
              </a:spcAft>
              <a:buSzPts val="2800"/>
              <a:buNone/>
              <a:defRPr/>
            </a:lvl1pPr>
            <a:lvl2pPr lvl="1" rtl="0">
              <a:lnSpc>
                <a:spcPct val="80000"/>
              </a:lnSpc>
              <a:spcBef>
                <a:spcPts val="0"/>
              </a:spcBef>
              <a:spcAft>
                <a:spcPts val="0"/>
              </a:spcAft>
              <a:buSzPts val="2800"/>
              <a:buNone/>
              <a:defRPr/>
            </a:lvl2pPr>
            <a:lvl3pPr lvl="2" rtl="0">
              <a:lnSpc>
                <a:spcPct val="80000"/>
              </a:lnSpc>
              <a:spcBef>
                <a:spcPts val="0"/>
              </a:spcBef>
              <a:spcAft>
                <a:spcPts val="0"/>
              </a:spcAft>
              <a:buSzPts val="2800"/>
              <a:buNone/>
              <a:defRPr/>
            </a:lvl3pPr>
            <a:lvl4pPr lvl="3" rtl="0">
              <a:lnSpc>
                <a:spcPct val="80000"/>
              </a:lnSpc>
              <a:spcBef>
                <a:spcPts val="0"/>
              </a:spcBef>
              <a:spcAft>
                <a:spcPts val="0"/>
              </a:spcAft>
              <a:buSzPts val="2800"/>
              <a:buNone/>
              <a:defRPr/>
            </a:lvl4pPr>
            <a:lvl5pPr lvl="4" rtl="0">
              <a:lnSpc>
                <a:spcPct val="80000"/>
              </a:lnSpc>
              <a:spcBef>
                <a:spcPts val="0"/>
              </a:spcBef>
              <a:spcAft>
                <a:spcPts val="0"/>
              </a:spcAft>
              <a:buSzPts val="2800"/>
              <a:buNone/>
              <a:defRPr/>
            </a:lvl5pPr>
            <a:lvl6pPr lvl="5" rtl="0">
              <a:lnSpc>
                <a:spcPct val="80000"/>
              </a:lnSpc>
              <a:spcBef>
                <a:spcPts val="0"/>
              </a:spcBef>
              <a:spcAft>
                <a:spcPts val="0"/>
              </a:spcAft>
              <a:buSzPts val="2800"/>
              <a:buNone/>
              <a:defRPr/>
            </a:lvl6pPr>
            <a:lvl7pPr lvl="6" rtl="0">
              <a:lnSpc>
                <a:spcPct val="80000"/>
              </a:lnSpc>
              <a:spcBef>
                <a:spcPts val="0"/>
              </a:spcBef>
              <a:spcAft>
                <a:spcPts val="0"/>
              </a:spcAft>
              <a:buSzPts val="2800"/>
              <a:buNone/>
              <a:defRPr/>
            </a:lvl7pPr>
            <a:lvl8pPr lvl="7" rtl="0">
              <a:lnSpc>
                <a:spcPct val="80000"/>
              </a:lnSpc>
              <a:spcBef>
                <a:spcPts val="0"/>
              </a:spcBef>
              <a:spcAft>
                <a:spcPts val="0"/>
              </a:spcAft>
              <a:buSzPts val="2800"/>
              <a:buNone/>
              <a:defRPr/>
            </a:lvl8pPr>
            <a:lvl9pPr lvl="8" rtl="0">
              <a:lnSpc>
                <a:spcPct val="80000"/>
              </a:lnSpc>
              <a:spcBef>
                <a:spcPts val="0"/>
              </a:spcBef>
              <a:spcAft>
                <a:spcPts val="0"/>
              </a:spcAft>
              <a:buSzPts val="2800"/>
              <a:buNone/>
              <a:defRPr/>
            </a:lvl9pPr>
          </a:lstStyle>
          <a:p>
            <a:endParaRPr/>
          </a:p>
        </p:txBody>
      </p:sp>
    </p:spTree>
    <p:extLst>
      <p:ext uri="{BB962C8B-B14F-4D97-AF65-F5344CB8AC3E}">
        <p14:creationId xmlns:p14="http://schemas.microsoft.com/office/powerpoint/2010/main" val="17990716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978940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title and description">
  <p:cSld name="1_Section title and description">
    <p:spTree>
      <p:nvGrpSpPr>
        <p:cNvPr id="1" name="Shape 324"/>
        <p:cNvGrpSpPr/>
        <p:nvPr/>
      </p:nvGrpSpPr>
      <p:grpSpPr>
        <a:xfrm>
          <a:off x="0" y="0"/>
          <a:ext cx="0" cy="0"/>
          <a:chOff x="0" y="0"/>
          <a:chExt cx="0" cy="0"/>
        </a:xfrm>
      </p:grpSpPr>
      <p:grpSp>
        <p:nvGrpSpPr>
          <p:cNvPr id="325" name="Google Shape;325;p9"/>
          <p:cNvGrpSpPr/>
          <p:nvPr/>
        </p:nvGrpSpPr>
        <p:grpSpPr>
          <a:xfrm>
            <a:off x="95" y="25"/>
            <a:ext cx="9143969" cy="5143446"/>
            <a:chOff x="95" y="25"/>
            <a:chExt cx="9143969" cy="5143446"/>
          </a:xfrm>
        </p:grpSpPr>
        <p:sp>
          <p:nvSpPr>
            <p:cNvPr id="326" name="Google Shape;326;p9"/>
            <p:cNvSpPr/>
            <p:nvPr/>
          </p:nvSpPr>
          <p:spPr>
            <a:xfrm>
              <a:off x="95" y="484705"/>
              <a:ext cx="9143969" cy="13289"/>
            </a:xfrm>
            <a:custGeom>
              <a:avLst/>
              <a:gdLst/>
              <a:ahLst/>
              <a:cxnLst/>
              <a:rect l="l" t="t" r="r" b="b"/>
              <a:pathLst>
                <a:path w="63221" h="222"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327;p9"/>
            <p:cNvSpPr/>
            <p:nvPr/>
          </p:nvSpPr>
          <p:spPr>
            <a:xfrm>
              <a:off x="95" y="677226"/>
              <a:ext cx="9143969" cy="15564"/>
            </a:xfrm>
            <a:custGeom>
              <a:avLst/>
              <a:gdLst/>
              <a:ahLst/>
              <a:cxnLst/>
              <a:rect l="l" t="t" r="r" b="b"/>
              <a:pathLst>
                <a:path w="63221" h="260" extrusionOk="0">
                  <a:moveTo>
                    <a:pt x="1" y="0"/>
                  </a:moveTo>
                  <a:lnTo>
                    <a:pt x="1" y="259"/>
                  </a:lnTo>
                  <a:lnTo>
                    <a:pt x="63221" y="259"/>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 name="Google Shape;328;p9"/>
            <p:cNvSpPr/>
            <p:nvPr/>
          </p:nvSpPr>
          <p:spPr>
            <a:xfrm>
              <a:off x="95" y="869746"/>
              <a:ext cx="9143969" cy="15564"/>
            </a:xfrm>
            <a:custGeom>
              <a:avLst/>
              <a:gdLst/>
              <a:ahLst/>
              <a:cxnLst/>
              <a:rect l="l" t="t" r="r" b="b"/>
              <a:pathLst>
                <a:path w="63221" h="260" extrusionOk="0">
                  <a:moveTo>
                    <a:pt x="1" y="1"/>
                  </a:moveTo>
                  <a:lnTo>
                    <a:pt x="1" y="260"/>
                  </a:lnTo>
                  <a:lnTo>
                    <a:pt x="63221" y="260"/>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 name="Google Shape;329;p9"/>
            <p:cNvSpPr/>
            <p:nvPr/>
          </p:nvSpPr>
          <p:spPr>
            <a:xfrm>
              <a:off x="95" y="1064542"/>
              <a:ext cx="9143969" cy="13349"/>
            </a:xfrm>
            <a:custGeom>
              <a:avLst/>
              <a:gdLst/>
              <a:ahLst/>
              <a:cxnLst/>
              <a:rect l="l" t="t" r="r" b="b"/>
              <a:pathLst>
                <a:path w="63221" h="223"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330;p9"/>
            <p:cNvSpPr/>
            <p:nvPr/>
          </p:nvSpPr>
          <p:spPr>
            <a:xfrm>
              <a:off x="95" y="1257062"/>
              <a:ext cx="9143969" cy="13349"/>
            </a:xfrm>
            <a:custGeom>
              <a:avLst/>
              <a:gdLst/>
              <a:ahLst/>
              <a:cxnLst/>
              <a:rect l="l" t="t" r="r" b="b"/>
              <a:pathLst>
                <a:path w="63221" h="223" extrusionOk="0">
                  <a:moveTo>
                    <a:pt x="1" y="1"/>
                  </a:moveTo>
                  <a:lnTo>
                    <a:pt x="1" y="223"/>
                  </a:lnTo>
                  <a:lnTo>
                    <a:pt x="63221" y="223"/>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9"/>
            <p:cNvSpPr/>
            <p:nvPr/>
          </p:nvSpPr>
          <p:spPr>
            <a:xfrm>
              <a:off x="95" y="1449643"/>
              <a:ext cx="9143969" cy="13349"/>
            </a:xfrm>
            <a:custGeom>
              <a:avLst/>
              <a:gdLst/>
              <a:ahLst/>
              <a:cxnLst/>
              <a:rect l="l" t="t" r="r" b="b"/>
              <a:pathLst>
                <a:path w="63221" h="223"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332;p9"/>
            <p:cNvSpPr/>
            <p:nvPr/>
          </p:nvSpPr>
          <p:spPr>
            <a:xfrm>
              <a:off x="95" y="1642163"/>
              <a:ext cx="9143969" cy="15564"/>
            </a:xfrm>
            <a:custGeom>
              <a:avLst/>
              <a:gdLst/>
              <a:ahLst/>
              <a:cxnLst/>
              <a:rect l="l" t="t" r="r" b="b"/>
              <a:pathLst>
                <a:path w="63221" h="260" extrusionOk="0">
                  <a:moveTo>
                    <a:pt x="1" y="1"/>
                  </a:moveTo>
                  <a:lnTo>
                    <a:pt x="1" y="260"/>
                  </a:lnTo>
                  <a:lnTo>
                    <a:pt x="63221" y="260"/>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333;p9"/>
            <p:cNvSpPr/>
            <p:nvPr/>
          </p:nvSpPr>
          <p:spPr>
            <a:xfrm>
              <a:off x="95" y="1834744"/>
              <a:ext cx="9143969" cy="15504"/>
            </a:xfrm>
            <a:custGeom>
              <a:avLst/>
              <a:gdLst/>
              <a:ahLst/>
              <a:cxnLst/>
              <a:rect l="l" t="t" r="r" b="b"/>
              <a:pathLst>
                <a:path w="63221" h="259" extrusionOk="0">
                  <a:moveTo>
                    <a:pt x="1" y="0"/>
                  </a:moveTo>
                  <a:lnTo>
                    <a:pt x="1" y="259"/>
                  </a:lnTo>
                  <a:lnTo>
                    <a:pt x="63221" y="259"/>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334;p9"/>
            <p:cNvSpPr/>
            <p:nvPr/>
          </p:nvSpPr>
          <p:spPr>
            <a:xfrm>
              <a:off x="95" y="2029479"/>
              <a:ext cx="9143969" cy="13349"/>
            </a:xfrm>
            <a:custGeom>
              <a:avLst/>
              <a:gdLst/>
              <a:ahLst/>
              <a:cxnLst/>
              <a:rect l="l" t="t" r="r" b="b"/>
              <a:pathLst>
                <a:path w="63221" h="223" extrusionOk="0">
                  <a:moveTo>
                    <a:pt x="1" y="1"/>
                  </a:moveTo>
                  <a:lnTo>
                    <a:pt x="1" y="222"/>
                  </a:lnTo>
                  <a:lnTo>
                    <a:pt x="63221" y="222"/>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335;p9"/>
            <p:cNvSpPr/>
            <p:nvPr/>
          </p:nvSpPr>
          <p:spPr>
            <a:xfrm>
              <a:off x="95" y="2222059"/>
              <a:ext cx="9143969" cy="13289"/>
            </a:xfrm>
            <a:custGeom>
              <a:avLst/>
              <a:gdLst/>
              <a:ahLst/>
              <a:cxnLst/>
              <a:rect l="l" t="t" r="r" b="b"/>
              <a:pathLst>
                <a:path w="63221" h="222"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9"/>
            <p:cNvSpPr/>
            <p:nvPr/>
          </p:nvSpPr>
          <p:spPr>
            <a:xfrm>
              <a:off x="95" y="2414580"/>
              <a:ext cx="9143969" cy="15564"/>
            </a:xfrm>
            <a:custGeom>
              <a:avLst/>
              <a:gdLst/>
              <a:ahLst/>
              <a:cxnLst/>
              <a:rect l="l" t="t" r="r" b="b"/>
              <a:pathLst>
                <a:path w="63221" h="260" extrusionOk="0">
                  <a:moveTo>
                    <a:pt x="1" y="0"/>
                  </a:moveTo>
                  <a:lnTo>
                    <a:pt x="1" y="259"/>
                  </a:lnTo>
                  <a:lnTo>
                    <a:pt x="63221" y="259"/>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9"/>
            <p:cNvSpPr/>
            <p:nvPr/>
          </p:nvSpPr>
          <p:spPr>
            <a:xfrm>
              <a:off x="95" y="2607100"/>
              <a:ext cx="9143969" cy="15564"/>
            </a:xfrm>
            <a:custGeom>
              <a:avLst/>
              <a:gdLst/>
              <a:ahLst/>
              <a:cxnLst/>
              <a:rect l="l" t="t" r="r" b="b"/>
              <a:pathLst>
                <a:path w="63221" h="260" extrusionOk="0">
                  <a:moveTo>
                    <a:pt x="1" y="1"/>
                  </a:moveTo>
                  <a:lnTo>
                    <a:pt x="1" y="260"/>
                  </a:lnTo>
                  <a:lnTo>
                    <a:pt x="63221" y="260"/>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338;p9"/>
            <p:cNvSpPr/>
            <p:nvPr/>
          </p:nvSpPr>
          <p:spPr>
            <a:xfrm>
              <a:off x="95" y="2801896"/>
              <a:ext cx="9143969" cy="13349"/>
            </a:xfrm>
            <a:custGeom>
              <a:avLst/>
              <a:gdLst/>
              <a:ahLst/>
              <a:cxnLst/>
              <a:rect l="l" t="t" r="r" b="b"/>
              <a:pathLst>
                <a:path w="63221" h="223"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339;p9"/>
            <p:cNvSpPr/>
            <p:nvPr/>
          </p:nvSpPr>
          <p:spPr>
            <a:xfrm>
              <a:off x="95" y="2994416"/>
              <a:ext cx="9143969" cy="13349"/>
            </a:xfrm>
            <a:custGeom>
              <a:avLst/>
              <a:gdLst/>
              <a:ahLst/>
              <a:cxnLst/>
              <a:rect l="l" t="t" r="r" b="b"/>
              <a:pathLst>
                <a:path w="63221" h="223" extrusionOk="0">
                  <a:moveTo>
                    <a:pt x="1" y="1"/>
                  </a:moveTo>
                  <a:lnTo>
                    <a:pt x="1" y="223"/>
                  </a:lnTo>
                  <a:lnTo>
                    <a:pt x="63221" y="223"/>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9"/>
            <p:cNvSpPr/>
            <p:nvPr/>
          </p:nvSpPr>
          <p:spPr>
            <a:xfrm>
              <a:off x="95" y="3186997"/>
              <a:ext cx="9143969" cy="13349"/>
            </a:xfrm>
            <a:custGeom>
              <a:avLst/>
              <a:gdLst/>
              <a:ahLst/>
              <a:cxnLst/>
              <a:rect l="l" t="t" r="r" b="b"/>
              <a:pathLst>
                <a:path w="63221" h="223"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9"/>
            <p:cNvSpPr/>
            <p:nvPr/>
          </p:nvSpPr>
          <p:spPr>
            <a:xfrm>
              <a:off x="95" y="3379517"/>
              <a:ext cx="9143969" cy="15564"/>
            </a:xfrm>
            <a:custGeom>
              <a:avLst/>
              <a:gdLst/>
              <a:ahLst/>
              <a:cxnLst/>
              <a:rect l="l" t="t" r="r" b="b"/>
              <a:pathLst>
                <a:path w="63221" h="260" extrusionOk="0">
                  <a:moveTo>
                    <a:pt x="1" y="1"/>
                  </a:moveTo>
                  <a:lnTo>
                    <a:pt x="1" y="260"/>
                  </a:lnTo>
                  <a:lnTo>
                    <a:pt x="63221" y="260"/>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342;p9"/>
            <p:cNvSpPr/>
            <p:nvPr/>
          </p:nvSpPr>
          <p:spPr>
            <a:xfrm>
              <a:off x="95" y="3572098"/>
              <a:ext cx="9143969" cy="15504"/>
            </a:xfrm>
            <a:custGeom>
              <a:avLst/>
              <a:gdLst/>
              <a:ahLst/>
              <a:cxnLst/>
              <a:rect l="l" t="t" r="r" b="b"/>
              <a:pathLst>
                <a:path w="63221" h="259" extrusionOk="0">
                  <a:moveTo>
                    <a:pt x="1" y="0"/>
                  </a:moveTo>
                  <a:lnTo>
                    <a:pt x="1" y="259"/>
                  </a:lnTo>
                  <a:lnTo>
                    <a:pt x="63221" y="259"/>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343;p9"/>
            <p:cNvSpPr/>
            <p:nvPr/>
          </p:nvSpPr>
          <p:spPr>
            <a:xfrm>
              <a:off x="95" y="3764618"/>
              <a:ext cx="9143969" cy="15564"/>
            </a:xfrm>
            <a:custGeom>
              <a:avLst/>
              <a:gdLst/>
              <a:ahLst/>
              <a:cxnLst/>
              <a:rect l="l" t="t" r="r" b="b"/>
              <a:pathLst>
                <a:path w="63221" h="260" extrusionOk="0">
                  <a:moveTo>
                    <a:pt x="1" y="1"/>
                  </a:moveTo>
                  <a:lnTo>
                    <a:pt x="1" y="259"/>
                  </a:lnTo>
                  <a:lnTo>
                    <a:pt x="63221" y="259"/>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 name="Google Shape;344;p9"/>
            <p:cNvSpPr/>
            <p:nvPr/>
          </p:nvSpPr>
          <p:spPr>
            <a:xfrm>
              <a:off x="95" y="3959413"/>
              <a:ext cx="9143969" cy="13289"/>
            </a:xfrm>
            <a:custGeom>
              <a:avLst/>
              <a:gdLst/>
              <a:ahLst/>
              <a:cxnLst/>
              <a:rect l="l" t="t" r="r" b="b"/>
              <a:pathLst>
                <a:path w="63221" h="222"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345;p9"/>
            <p:cNvSpPr/>
            <p:nvPr/>
          </p:nvSpPr>
          <p:spPr>
            <a:xfrm>
              <a:off x="95" y="4151934"/>
              <a:ext cx="9143969" cy="13349"/>
            </a:xfrm>
            <a:custGeom>
              <a:avLst/>
              <a:gdLst/>
              <a:ahLst/>
              <a:cxnLst/>
              <a:rect l="l" t="t" r="r" b="b"/>
              <a:pathLst>
                <a:path w="63221" h="223" extrusionOk="0">
                  <a:moveTo>
                    <a:pt x="1" y="1"/>
                  </a:moveTo>
                  <a:lnTo>
                    <a:pt x="1" y="222"/>
                  </a:lnTo>
                  <a:lnTo>
                    <a:pt x="63221" y="222"/>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346;p9"/>
            <p:cNvSpPr/>
            <p:nvPr/>
          </p:nvSpPr>
          <p:spPr>
            <a:xfrm>
              <a:off x="95" y="4344454"/>
              <a:ext cx="9143969" cy="15564"/>
            </a:xfrm>
            <a:custGeom>
              <a:avLst/>
              <a:gdLst/>
              <a:ahLst/>
              <a:cxnLst/>
              <a:rect l="l" t="t" r="r" b="b"/>
              <a:pathLst>
                <a:path w="63221" h="260" extrusionOk="0">
                  <a:moveTo>
                    <a:pt x="1" y="1"/>
                  </a:moveTo>
                  <a:lnTo>
                    <a:pt x="1" y="260"/>
                  </a:lnTo>
                  <a:lnTo>
                    <a:pt x="63221" y="260"/>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347;p9"/>
            <p:cNvSpPr/>
            <p:nvPr/>
          </p:nvSpPr>
          <p:spPr>
            <a:xfrm>
              <a:off x="95" y="4537035"/>
              <a:ext cx="9143969" cy="15564"/>
            </a:xfrm>
            <a:custGeom>
              <a:avLst/>
              <a:gdLst/>
              <a:ahLst/>
              <a:cxnLst/>
              <a:rect l="l" t="t" r="r" b="b"/>
              <a:pathLst>
                <a:path w="63221" h="260" extrusionOk="0">
                  <a:moveTo>
                    <a:pt x="1" y="0"/>
                  </a:moveTo>
                  <a:lnTo>
                    <a:pt x="1" y="259"/>
                  </a:lnTo>
                  <a:lnTo>
                    <a:pt x="63221" y="259"/>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348;p9"/>
            <p:cNvSpPr/>
            <p:nvPr/>
          </p:nvSpPr>
          <p:spPr>
            <a:xfrm>
              <a:off x="95" y="4731770"/>
              <a:ext cx="9143969" cy="13349"/>
            </a:xfrm>
            <a:custGeom>
              <a:avLst/>
              <a:gdLst/>
              <a:ahLst/>
              <a:cxnLst/>
              <a:rect l="l" t="t" r="r" b="b"/>
              <a:pathLst>
                <a:path w="63221" h="223" extrusionOk="0">
                  <a:moveTo>
                    <a:pt x="1" y="1"/>
                  </a:moveTo>
                  <a:lnTo>
                    <a:pt x="1" y="223"/>
                  </a:lnTo>
                  <a:lnTo>
                    <a:pt x="63221" y="223"/>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 name="Google Shape;349;p9"/>
            <p:cNvSpPr/>
            <p:nvPr/>
          </p:nvSpPr>
          <p:spPr>
            <a:xfrm>
              <a:off x="95" y="4924351"/>
              <a:ext cx="9143969" cy="13349"/>
            </a:xfrm>
            <a:custGeom>
              <a:avLst/>
              <a:gdLst/>
              <a:ahLst/>
              <a:cxnLst/>
              <a:rect l="l" t="t" r="r" b="b"/>
              <a:pathLst>
                <a:path w="63221" h="223"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350;p9"/>
            <p:cNvSpPr/>
            <p:nvPr/>
          </p:nvSpPr>
          <p:spPr>
            <a:xfrm>
              <a:off x="704325" y="25"/>
              <a:ext cx="17779" cy="5143446"/>
            </a:xfrm>
            <a:custGeom>
              <a:avLst/>
              <a:gdLst/>
              <a:ahLst/>
              <a:cxnLst/>
              <a:rect l="l" t="t" r="r" b="b"/>
              <a:pathLst>
                <a:path w="297" h="85921" extrusionOk="0">
                  <a:moveTo>
                    <a:pt x="1" y="0"/>
                  </a:moveTo>
                  <a:lnTo>
                    <a:pt x="1" y="85920"/>
                  </a:lnTo>
                  <a:lnTo>
                    <a:pt x="296" y="85920"/>
                  </a:lnTo>
                  <a:lnTo>
                    <a:pt x="29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51" name="Google Shape;351;p9"/>
          <p:cNvSpPr txBox="1">
            <a:spLocks noGrp="1"/>
          </p:cNvSpPr>
          <p:nvPr>
            <p:ph type="body" idx="1"/>
          </p:nvPr>
        </p:nvSpPr>
        <p:spPr>
          <a:xfrm>
            <a:off x="4572000" y="951150"/>
            <a:ext cx="3858600" cy="3241200"/>
          </a:xfrm>
          <a:prstGeom prst="rect">
            <a:avLst/>
          </a:prstGeom>
          <a:ln w="19050" cap="flat" cmpd="sng">
            <a:solidFill>
              <a:schemeClr val="dk1"/>
            </a:solidFill>
            <a:prstDash val="dash"/>
            <a:round/>
            <a:headEnd type="none" w="sm" len="sm"/>
            <a:tailEnd type="none" w="sm" len="sm"/>
          </a:ln>
        </p:spPr>
        <p:txBody>
          <a:bodyPr spcFirstLastPara="1" wrap="square" lIns="91425" tIns="91425" rIns="91425" bIns="91425" anchor="ctr" anchorCtr="0">
            <a:noAutofit/>
          </a:bodyPr>
          <a:lstStyle>
            <a:lvl1pPr marL="457200" lvl="0" indent="-317500">
              <a:spcBef>
                <a:spcPts val="0"/>
              </a:spcBef>
              <a:spcAft>
                <a:spcPts val="0"/>
              </a:spcAft>
              <a:buClr>
                <a:schemeClr val="accent2"/>
              </a:buClr>
              <a:buSzPts val="1400"/>
              <a:buChar char="●"/>
              <a:defRPr sz="1600"/>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352" name="Google Shape;352;p9"/>
          <p:cNvSpPr txBox="1">
            <a:spLocks noGrp="1"/>
          </p:cNvSpPr>
          <p:nvPr>
            <p:ph type="title"/>
          </p:nvPr>
        </p:nvSpPr>
        <p:spPr>
          <a:xfrm flipH="1">
            <a:off x="799350" y="1520229"/>
            <a:ext cx="2949900" cy="595500"/>
          </a:xfrm>
          <a:prstGeom prst="rect">
            <a:avLst/>
          </a:prstGeom>
        </p:spPr>
        <p:txBody>
          <a:bodyPr spcFirstLastPara="1" wrap="square" lIns="91425" tIns="91425" rIns="91425" bIns="91425" anchor="ctr" anchorCtr="0">
            <a:noAutofit/>
          </a:bodyPr>
          <a:lstStyle>
            <a:lvl1pPr lvl="0" algn="ctr" rtl="0">
              <a:lnSpc>
                <a:spcPct val="90000"/>
              </a:lnSpc>
              <a:spcBef>
                <a:spcPts val="0"/>
              </a:spcBef>
              <a:spcAft>
                <a:spcPts val="0"/>
              </a:spcAft>
              <a:buSzPts val="4300"/>
              <a:buNone/>
              <a:defRPr sz="4700"/>
            </a:lvl1pPr>
            <a:lvl2pPr lvl="1" rtl="0">
              <a:spcBef>
                <a:spcPts val="0"/>
              </a:spcBef>
              <a:spcAft>
                <a:spcPts val="0"/>
              </a:spcAft>
              <a:buSzPts val="4300"/>
              <a:buNone/>
              <a:defRPr/>
            </a:lvl2pPr>
            <a:lvl3pPr lvl="2" rtl="0">
              <a:spcBef>
                <a:spcPts val="0"/>
              </a:spcBef>
              <a:spcAft>
                <a:spcPts val="0"/>
              </a:spcAft>
              <a:buSzPts val="4300"/>
              <a:buNone/>
              <a:defRPr/>
            </a:lvl3pPr>
            <a:lvl4pPr lvl="3" rtl="0">
              <a:spcBef>
                <a:spcPts val="0"/>
              </a:spcBef>
              <a:spcAft>
                <a:spcPts val="0"/>
              </a:spcAft>
              <a:buSzPts val="4300"/>
              <a:buNone/>
              <a:defRPr/>
            </a:lvl4pPr>
            <a:lvl5pPr lvl="4" rtl="0">
              <a:spcBef>
                <a:spcPts val="0"/>
              </a:spcBef>
              <a:spcAft>
                <a:spcPts val="0"/>
              </a:spcAft>
              <a:buSzPts val="4300"/>
              <a:buNone/>
              <a:defRPr/>
            </a:lvl5pPr>
            <a:lvl6pPr lvl="5" rtl="0">
              <a:spcBef>
                <a:spcPts val="0"/>
              </a:spcBef>
              <a:spcAft>
                <a:spcPts val="0"/>
              </a:spcAft>
              <a:buSzPts val="4300"/>
              <a:buNone/>
              <a:defRPr/>
            </a:lvl6pPr>
            <a:lvl7pPr lvl="6" rtl="0">
              <a:spcBef>
                <a:spcPts val="0"/>
              </a:spcBef>
              <a:spcAft>
                <a:spcPts val="0"/>
              </a:spcAft>
              <a:buSzPts val="4300"/>
              <a:buNone/>
              <a:defRPr/>
            </a:lvl7pPr>
            <a:lvl8pPr lvl="7" rtl="0">
              <a:spcBef>
                <a:spcPts val="0"/>
              </a:spcBef>
              <a:spcAft>
                <a:spcPts val="0"/>
              </a:spcAft>
              <a:buSzPts val="4300"/>
              <a:buNone/>
              <a:defRPr/>
            </a:lvl8pPr>
            <a:lvl9pPr lvl="8" rtl="0">
              <a:spcBef>
                <a:spcPts val="0"/>
              </a:spcBef>
              <a:spcAft>
                <a:spcPts val="0"/>
              </a:spcAft>
              <a:buSzPts val="4300"/>
              <a:buNone/>
              <a:defRPr/>
            </a:lvl9pPr>
          </a:lstStyle>
          <a:p>
            <a:endParaRPr/>
          </a:p>
        </p:txBody>
      </p:sp>
      <p:sp>
        <p:nvSpPr>
          <p:cNvPr id="353" name="Google Shape;353;p9"/>
          <p:cNvSpPr txBox="1">
            <a:spLocks noGrp="1"/>
          </p:cNvSpPr>
          <p:nvPr>
            <p:ph type="subTitle" idx="2"/>
          </p:nvPr>
        </p:nvSpPr>
        <p:spPr>
          <a:xfrm flipH="1">
            <a:off x="799825" y="2333204"/>
            <a:ext cx="2949900" cy="13896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6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354" name="Google Shape;354;p9"/>
          <p:cNvSpPr/>
          <p:nvPr/>
        </p:nvSpPr>
        <p:spPr>
          <a:xfrm>
            <a:off x="2180325" y="500088"/>
            <a:ext cx="109275" cy="114525"/>
          </a:xfrm>
          <a:custGeom>
            <a:avLst/>
            <a:gdLst/>
            <a:ahLst/>
            <a:cxnLst/>
            <a:rect l="l" t="t" r="r" b="b"/>
            <a:pathLst>
              <a:path w="4371" h="4581" extrusionOk="0">
                <a:moveTo>
                  <a:pt x="1702" y="1062"/>
                </a:moveTo>
                <a:cubicBezTo>
                  <a:pt x="1780" y="1119"/>
                  <a:pt x="1875" y="1151"/>
                  <a:pt x="1969" y="1151"/>
                </a:cubicBezTo>
                <a:lnTo>
                  <a:pt x="2002" y="1151"/>
                </a:lnTo>
                <a:lnTo>
                  <a:pt x="2102" y="1185"/>
                </a:lnTo>
                <a:cubicBezTo>
                  <a:pt x="2169" y="1185"/>
                  <a:pt x="2236" y="1218"/>
                  <a:pt x="2336" y="1218"/>
                </a:cubicBezTo>
                <a:cubicBezTo>
                  <a:pt x="2436" y="1285"/>
                  <a:pt x="2569" y="1352"/>
                  <a:pt x="2670" y="1418"/>
                </a:cubicBezTo>
                <a:cubicBezTo>
                  <a:pt x="2770" y="1485"/>
                  <a:pt x="2870" y="1552"/>
                  <a:pt x="2936" y="1652"/>
                </a:cubicBezTo>
                <a:cubicBezTo>
                  <a:pt x="3003" y="1752"/>
                  <a:pt x="3070" y="1852"/>
                  <a:pt x="3137" y="1952"/>
                </a:cubicBezTo>
                <a:cubicBezTo>
                  <a:pt x="3170" y="1985"/>
                  <a:pt x="3170" y="2052"/>
                  <a:pt x="3203" y="2085"/>
                </a:cubicBezTo>
                <a:cubicBezTo>
                  <a:pt x="3203" y="2152"/>
                  <a:pt x="3237" y="2219"/>
                  <a:pt x="3237" y="2286"/>
                </a:cubicBezTo>
                <a:lnTo>
                  <a:pt x="3237" y="2319"/>
                </a:lnTo>
                <a:cubicBezTo>
                  <a:pt x="3237" y="2352"/>
                  <a:pt x="3237" y="2386"/>
                  <a:pt x="3237" y="2419"/>
                </a:cubicBezTo>
                <a:cubicBezTo>
                  <a:pt x="3237" y="2519"/>
                  <a:pt x="3237" y="2586"/>
                  <a:pt x="3237" y="2686"/>
                </a:cubicBezTo>
                <a:cubicBezTo>
                  <a:pt x="3237" y="2675"/>
                  <a:pt x="3236" y="2670"/>
                  <a:pt x="3234" y="2670"/>
                </a:cubicBezTo>
                <a:cubicBezTo>
                  <a:pt x="3227" y="2670"/>
                  <a:pt x="3203" y="2791"/>
                  <a:pt x="3203" y="2819"/>
                </a:cubicBezTo>
                <a:cubicBezTo>
                  <a:pt x="3203" y="2886"/>
                  <a:pt x="3170" y="2953"/>
                  <a:pt x="3137" y="2986"/>
                </a:cubicBezTo>
                <a:cubicBezTo>
                  <a:pt x="3146" y="2976"/>
                  <a:pt x="3150" y="2972"/>
                  <a:pt x="3151" y="2972"/>
                </a:cubicBezTo>
                <a:lnTo>
                  <a:pt x="3151" y="2972"/>
                </a:lnTo>
                <a:cubicBezTo>
                  <a:pt x="3153" y="2972"/>
                  <a:pt x="3137" y="2996"/>
                  <a:pt x="3137" y="3019"/>
                </a:cubicBezTo>
                <a:lnTo>
                  <a:pt x="3103" y="3119"/>
                </a:lnTo>
                <a:cubicBezTo>
                  <a:pt x="3070" y="3186"/>
                  <a:pt x="3036" y="3220"/>
                  <a:pt x="3003" y="3253"/>
                </a:cubicBezTo>
                <a:cubicBezTo>
                  <a:pt x="2936" y="3320"/>
                  <a:pt x="2903" y="3353"/>
                  <a:pt x="2836" y="3386"/>
                </a:cubicBezTo>
                <a:lnTo>
                  <a:pt x="2770" y="3453"/>
                </a:lnTo>
                <a:lnTo>
                  <a:pt x="2670" y="3520"/>
                </a:lnTo>
                <a:cubicBezTo>
                  <a:pt x="2603" y="3520"/>
                  <a:pt x="2536" y="3553"/>
                  <a:pt x="2469" y="3553"/>
                </a:cubicBezTo>
                <a:cubicBezTo>
                  <a:pt x="2469" y="3553"/>
                  <a:pt x="2395" y="3568"/>
                  <a:pt x="2366" y="3568"/>
                </a:cubicBezTo>
                <a:cubicBezTo>
                  <a:pt x="2351" y="3568"/>
                  <a:pt x="2347" y="3564"/>
                  <a:pt x="2369" y="3553"/>
                </a:cubicBezTo>
                <a:lnTo>
                  <a:pt x="2303" y="3553"/>
                </a:lnTo>
                <a:cubicBezTo>
                  <a:pt x="2286" y="3570"/>
                  <a:pt x="2261" y="3578"/>
                  <a:pt x="2232" y="3578"/>
                </a:cubicBezTo>
                <a:cubicBezTo>
                  <a:pt x="2203" y="3578"/>
                  <a:pt x="2169" y="3570"/>
                  <a:pt x="2136" y="3553"/>
                </a:cubicBezTo>
                <a:lnTo>
                  <a:pt x="2002" y="3553"/>
                </a:lnTo>
                <a:lnTo>
                  <a:pt x="1902" y="3520"/>
                </a:lnTo>
                <a:lnTo>
                  <a:pt x="1869" y="3520"/>
                </a:lnTo>
                <a:cubicBezTo>
                  <a:pt x="1369" y="3253"/>
                  <a:pt x="1068" y="2753"/>
                  <a:pt x="1068" y="2185"/>
                </a:cubicBezTo>
                <a:cubicBezTo>
                  <a:pt x="1068" y="1885"/>
                  <a:pt x="1168" y="1618"/>
                  <a:pt x="1335" y="1385"/>
                </a:cubicBezTo>
                <a:cubicBezTo>
                  <a:pt x="1437" y="1262"/>
                  <a:pt x="1565" y="1152"/>
                  <a:pt x="1702" y="1062"/>
                </a:cubicBezTo>
                <a:close/>
                <a:moveTo>
                  <a:pt x="1857" y="0"/>
                </a:moveTo>
                <a:cubicBezTo>
                  <a:pt x="1817" y="0"/>
                  <a:pt x="1776" y="6"/>
                  <a:pt x="1736" y="17"/>
                </a:cubicBezTo>
                <a:cubicBezTo>
                  <a:pt x="902" y="284"/>
                  <a:pt x="301" y="985"/>
                  <a:pt x="168" y="1852"/>
                </a:cubicBezTo>
                <a:cubicBezTo>
                  <a:pt x="1" y="2753"/>
                  <a:pt x="368" y="3687"/>
                  <a:pt x="1102" y="4254"/>
                </a:cubicBezTo>
                <a:cubicBezTo>
                  <a:pt x="1429" y="4472"/>
                  <a:pt x="1814" y="4581"/>
                  <a:pt x="2199" y="4581"/>
                </a:cubicBezTo>
                <a:cubicBezTo>
                  <a:pt x="2640" y="4581"/>
                  <a:pt x="3081" y="4438"/>
                  <a:pt x="3437" y="4154"/>
                </a:cubicBezTo>
                <a:cubicBezTo>
                  <a:pt x="4104" y="3620"/>
                  <a:pt x="4371" y="2719"/>
                  <a:pt x="4104" y="1885"/>
                </a:cubicBezTo>
                <a:cubicBezTo>
                  <a:pt x="3834" y="1046"/>
                  <a:pt x="3133" y="422"/>
                  <a:pt x="2268" y="256"/>
                </a:cubicBezTo>
                <a:lnTo>
                  <a:pt x="2268" y="256"/>
                </a:lnTo>
                <a:cubicBezTo>
                  <a:pt x="2188" y="93"/>
                  <a:pt x="2024" y="0"/>
                  <a:pt x="185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 name="Google Shape;355;p9"/>
          <p:cNvSpPr/>
          <p:nvPr/>
        </p:nvSpPr>
        <p:spPr>
          <a:xfrm>
            <a:off x="1689363" y="4674725"/>
            <a:ext cx="85075" cy="80575"/>
          </a:xfrm>
          <a:custGeom>
            <a:avLst/>
            <a:gdLst/>
            <a:ahLst/>
            <a:cxnLst/>
            <a:rect l="l" t="t" r="r" b="b"/>
            <a:pathLst>
              <a:path w="3403" h="3223" extrusionOk="0">
                <a:moveTo>
                  <a:pt x="1950" y="1056"/>
                </a:moveTo>
                <a:cubicBezTo>
                  <a:pt x="1943" y="1056"/>
                  <a:pt x="1980" y="1071"/>
                  <a:pt x="2002" y="1071"/>
                </a:cubicBezTo>
                <a:cubicBezTo>
                  <a:pt x="1969" y="1060"/>
                  <a:pt x="1954" y="1056"/>
                  <a:pt x="1950" y="1056"/>
                </a:cubicBezTo>
                <a:close/>
                <a:moveTo>
                  <a:pt x="2178" y="2152"/>
                </a:moveTo>
                <a:cubicBezTo>
                  <a:pt x="2170" y="2158"/>
                  <a:pt x="2157" y="2168"/>
                  <a:pt x="2152" y="2174"/>
                </a:cubicBezTo>
                <a:lnTo>
                  <a:pt x="2152" y="2174"/>
                </a:lnTo>
                <a:cubicBezTo>
                  <a:pt x="2158" y="2172"/>
                  <a:pt x="2164" y="2172"/>
                  <a:pt x="2169" y="2172"/>
                </a:cubicBezTo>
                <a:lnTo>
                  <a:pt x="2178" y="2152"/>
                </a:lnTo>
                <a:close/>
                <a:moveTo>
                  <a:pt x="1450" y="2175"/>
                </a:moveTo>
                <a:lnTo>
                  <a:pt x="1450" y="2175"/>
                </a:lnTo>
                <a:cubicBezTo>
                  <a:pt x="1453" y="2175"/>
                  <a:pt x="1468" y="2183"/>
                  <a:pt x="1502" y="2205"/>
                </a:cubicBezTo>
                <a:cubicBezTo>
                  <a:pt x="1479" y="2205"/>
                  <a:pt x="1442" y="2175"/>
                  <a:pt x="1450" y="2175"/>
                </a:cubicBezTo>
                <a:close/>
                <a:moveTo>
                  <a:pt x="1635" y="971"/>
                </a:moveTo>
                <a:cubicBezTo>
                  <a:pt x="1702" y="971"/>
                  <a:pt x="1735" y="971"/>
                  <a:pt x="1802" y="1004"/>
                </a:cubicBezTo>
                <a:lnTo>
                  <a:pt x="1969" y="1038"/>
                </a:lnTo>
                <a:lnTo>
                  <a:pt x="2002" y="1071"/>
                </a:lnTo>
                <a:cubicBezTo>
                  <a:pt x="2069" y="1104"/>
                  <a:pt x="2102" y="1104"/>
                  <a:pt x="2135" y="1138"/>
                </a:cubicBezTo>
                <a:lnTo>
                  <a:pt x="2180" y="1160"/>
                </a:lnTo>
                <a:lnTo>
                  <a:pt x="2202" y="1204"/>
                </a:lnTo>
                <a:lnTo>
                  <a:pt x="2302" y="1304"/>
                </a:lnTo>
                <a:cubicBezTo>
                  <a:pt x="2302" y="1304"/>
                  <a:pt x="2283" y="1248"/>
                  <a:pt x="2288" y="1248"/>
                </a:cubicBezTo>
                <a:lnTo>
                  <a:pt x="2288" y="1248"/>
                </a:lnTo>
                <a:cubicBezTo>
                  <a:pt x="2290" y="1248"/>
                  <a:pt x="2294" y="1254"/>
                  <a:pt x="2302" y="1271"/>
                </a:cubicBezTo>
                <a:cubicBezTo>
                  <a:pt x="2302" y="1304"/>
                  <a:pt x="2336" y="1304"/>
                  <a:pt x="2336" y="1338"/>
                </a:cubicBezTo>
                <a:cubicBezTo>
                  <a:pt x="2336" y="1371"/>
                  <a:pt x="2336" y="1404"/>
                  <a:pt x="2369" y="1404"/>
                </a:cubicBezTo>
                <a:cubicBezTo>
                  <a:pt x="2373" y="1408"/>
                  <a:pt x="2375" y="1410"/>
                  <a:pt x="2377" y="1410"/>
                </a:cubicBezTo>
                <a:cubicBezTo>
                  <a:pt x="2386" y="1410"/>
                  <a:pt x="2359" y="1352"/>
                  <a:pt x="2359" y="1352"/>
                </a:cubicBezTo>
                <a:lnTo>
                  <a:pt x="2359" y="1352"/>
                </a:lnTo>
                <a:cubicBezTo>
                  <a:pt x="2359" y="1352"/>
                  <a:pt x="2362" y="1357"/>
                  <a:pt x="2369" y="1371"/>
                </a:cubicBezTo>
                <a:cubicBezTo>
                  <a:pt x="2402" y="1471"/>
                  <a:pt x="2402" y="1471"/>
                  <a:pt x="2402" y="1538"/>
                </a:cubicBezTo>
                <a:cubicBezTo>
                  <a:pt x="2402" y="1546"/>
                  <a:pt x="2402" y="1555"/>
                  <a:pt x="2402" y="1571"/>
                </a:cubicBezTo>
                <a:lnTo>
                  <a:pt x="2402" y="1705"/>
                </a:lnTo>
                <a:lnTo>
                  <a:pt x="2402" y="1771"/>
                </a:lnTo>
                <a:cubicBezTo>
                  <a:pt x="2402" y="1805"/>
                  <a:pt x="2369" y="1871"/>
                  <a:pt x="2369" y="1905"/>
                </a:cubicBezTo>
                <a:lnTo>
                  <a:pt x="2336" y="1972"/>
                </a:lnTo>
                <a:cubicBezTo>
                  <a:pt x="2336" y="2005"/>
                  <a:pt x="2269" y="2038"/>
                  <a:pt x="2269" y="2072"/>
                </a:cubicBezTo>
                <a:lnTo>
                  <a:pt x="2202" y="2105"/>
                </a:lnTo>
                <a:lnTo>
                  <a:pt x="2178" y="2152"/>
                </a:lnTo>
                <a:lnTo>
                  <a:pt x="2178" y="2152"/>
                </a:lnTo>
                <a:cubicBezTo>
                  <a:pt x="2182" y="2150"/>
                  <a:pt x="2186" y="2148"/>
                  <a:pt x="2187" y="2148"/>
                </a:cubicBezTo>
                <a:lnTo>
                  <a:pt x="2187" y="2148"/>
                </a:lnTo>
                <a:cubicBezTo>
                  <a:pt x="2190" y="2148"/>
                  <a:pt x="2186" y="2154"/>
                  <a:pt x="2169" y="2172"/>
                </a:cubicBezTo>
                <a:cubicBezTo>
                  <a:pt x="2159" y="2177"/>
                  <a:pt x="2153" y="2179"/>
                  <a:pt x="2151" y="2179"/>
                </a:cubicBezTo>
                <a:cubicBezTo>
                  <a:pt x="2149" y="2179"/>
                  <a:pt x="2149" y="2177"/>
                  <a:pt x="2152" y="2174"/>
                </a:cubicBezTo>
                <a:lnTo>
                  <a:pt x="2152" y="2174"/>
                </a:lnTo>
                <a:cubicBezTo>
                  <a:pt x="2116" y="2182"/>
                  <a:pt x="2064" y="2210"/>
                  <a:pt x="2035" y="2238"/>
                </a:cubicBezTo>
                <a:lnTo>
                  <a:pt x="1702" y="2238"/>
                </a:lnTo>
                <a:lnTo>
                  <a:pt x="1568" y="2205"/>
                </a:lnTo>
                <a:lnTo>
                  <a:pt x="1502" y="2205"/>
                </a:lnTo>
                <a:cubicBezTo>
                  <a:pt x="1468" y="2172"/>
                  <a:pt x="1402" y="2138"/>
                  <a:pt x="1368" y="2105"/>
                </a:cubicBezTo>
                <a:lnTo>
                  <a:pt x="1301" y="2072"/>
                </a:lnTo>
                <a:lnTo>
                  <a:pt x="1301" y="2072"/>
                </a:lnTo>
                <a:cubicBezTo>
                  <a:pt x="1301" y="2072"/>
                  <a:pt x="1301" y="2072"/>
                  <a:pt x="1301" y="2072"/>
                </a:cubicBezTo>
                <a:cubicBezTo>
                  <a:pt x="1268" y="2038"/>
                  <a:pt x="1235" y="2005"/>
                  <a:pt x="1201" y="1972"/>
                </a:cubicBezTo>
                <a:lnTo>
                  <a:pt x="1201" y="1938"/>
                </a:lnTo>
                <a:lnTo>
                  <a:pt x="1135" y="1805"/>
                </a:lnTo>
                <a:cubicBezTo>
                  <a:pt x="1101" y="1771"/>
                  <a:pt x="1101" y="1738"/>
                  <a:pt x="1068" y="1705"/>
                </a:cubicBezTo>
                <a:lnTo>
                  <a:pt x="1068" y="1638"/>
                </a:lnTo>
                <a:cubicBezTo>
                  <a:pt x="1068" y="1571"/>
                  <a:pt x="1068" y="1505"/>
                  <a:pt x="1068" y="1438"/>
                </a:cubicBezTo>
                <a:cubicBezTo>
                  <a:pt x="1101" y="1404"/>
                  <a:pt x="1101" y="1371"/>
                  <a:pt x="1068" y="1371"/>
                </a:cubicBezTo>
                <a:cubicBezTo>
                  <a:pt x="1068" y="1304"/>
                  <a:pt x="1101" y="1238"/>
                  <a:pt x="1135" y="1171"/>
                </a:cubicBezTo>
                <a:cubicBezTo>
                  <a:pt x="1135" y="1171"/>
                  <a:pt x="1135" y="1138"/>
                  <a:pt x="1168" y="1138"/>
                </a:cubicBezTo>
                <a:cubicBezTo>
                  <a:pt x="1168" y="1118"/>
                  <a:pt x="1168" y="1104"/>
                  <a:pt x="1168" y="1104"/>
                </a:cubicBezTo>
                <a:cubicBezTo>
                  <a:pt x="1201" y="1038"/>
                  <a:pt x="1235" y="1004"/>
                  <a:pt x="1268" y="971"/>
                </a:cubicBezTo>
                <a:close/>
                <a:moveTo>
                  <a:pt x="2084" y="2229"/>
                </a:moveTo>
                <a:cubicBezTo>
                  <a:pt x="2086" y="2229"/>
                  <a:pt x="2083" y="2231"/>
                  <a:pt x="2069" y="2238"/>
                </a:cubicBezTo>
                <a:lnTo>
                  <a:pt x="2052" y="2238"/>
                </a:lnTo>
                <a:cubicBezTo>
                  <a:pt x="2066" y="2234"/>
                  <a:pt x="2081" y="2229"/>
                  <a:pt x="2084" y="2229"/>
                </a:cubicBezTo>
                <a:close/>
                <a:moveTo>
                  <a:pt x="1340" y="1"/>
                </a:moveTo>
                <a:cubicBezTo>
                  <a:pt x="1305" y="1"/>
                  <a:pt x="1270" y="2"/>
                  <a:pt x="1235" y="3"/>
                </a:cubicBezTo>
                <a:cubicBezTo>
                  <a:pt x="1153" y="3"/>
                  <a:pt x="1077" y="26"/>
                  <a:pt x="1011" y="63"/>
                </a:cubicBezTo>
                <a:lnTo>
                  <a:pt x="1011" y="63"/>
                </a:lnTo>
                <a:cubicBezTo>
                  <a:pt x="1007" y="63"/>
                  <a:pt x="1003" y="63"/>
                  <a:pt x="999" y="63"/>
                </a:cubicBezTo>
                <a:cubicBezTo>
                  <a:pt x="890" y="63"/>
                  <a:pt x="774" y="104"/>
                  <a:pt x="668" y="204"/>
                </a:cubicBezTo>
                <a:lnTo>
                  <a:pt x="601" y="237"/>
                </a:lnTo>
                <a:cubicBezTo>
                  <a:pt x="167" y="704"/>
                  <a:pt x="1" y="1371"/>
                  <a:pt x="167" y="2005"/>
                </a:cubicBezTo>
                <a:cubicBezTo>
                  <a:pt x="376" y="2736"/>
                  <a:pt x="1056" y="3222"/>
                  <a:pt x="1790" y="3222"/>
                </a:cubicBezTo>
                <a:cubicBezTo>
                  <a:pt x="1993" y="3222"/>
                  <a:pt x="2200" y="3185"/>
                  <a:pt x="2402" y="3106"/>
                </a:cubicBezTo>
                <a:cubicBezTo>
                  <a:pt x="2669" y="2972"/>
                  <a:pt x="2936" y="2772"/>
                  <a:pt x="3103" y="2505"/>
                </a:cubicBezTo>
                <a:cubicBezTo>
                  <a:pt x="3403" y="1972"/>
                  <a:pt x="3403" y="1338"/>
                  <a:pt x="3103" y="837"/>
                </a:cubicBezTo>
                <a:cubicBezTo>
                  <a:pt x="2659" y="299"/>
                  <a:pt x="2005" y="1"/>
                  <a:pt x="13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356;p9"/>
          <p:cNvSpPr/>
          <p:nvPr/>
        </p:nvSpPr>
        <p:spPr>
          <a:xfrm>
            <a:off x="231975" y="2890400"/>
            <a:ext cx="87600" cy="85725"/>
          </a:xfrm>
          <a:custGeom>
            <a:avLst/>
            <a:gdLst/>
            <a:ahLst/>
            <a:cxnLst/>
            <a:rect l="l" t="t" r="r" b="b"/>
            <a:pathLst>
              <a:path w="3504" h="3429" extrusionOk="0">
                <a:moveTo>
                  <a:pt x="1306" y="1043"/>
                </a:moveTo>
                <a:cubicBezTo>
                  <a:pt x="1302" y="1043"/>
                  <a:pt x="1285" y="1051"/>
                  <a:pt x="1268" y="1068"/>
                </a:cubicBezTo>
                <a:cubicBezTo>
                  <a:pt x="1302" y="1051"/>
                  <a:pt x="1310" y="1043"/>
                  <a:pt x="1306" y="1043"/>
                </a:cubicBezTo>
                <a:close/>
                <a:moveTo>
                  <a:pt x="1049" y="1498"/>
                </a:moveTo>
                <a:cubicBezTo>
                  <a:pt x="1048" y="1498"/>
                  <a:pt x="1043" y="1508"/>
                  <a:pt x="1039" y="1525"/>
                </a:cubicBezTo>
                <a:lnTo>
                  <a:pt x="1039" y="1525"/>
                </a:lnTo>
                <a:cubicBezTo>
                  <a:pt x="1048" y="1506"/>
                  <a:pt x="1050" y="1498"/>
                  <a:pt x="1049" y="1498"/>
                </a:cubicBezTo>
                <a:close/>
                <a:moveTo>
                  <a:pt x="2278" y="2426"/>
                </a:moveTo>
                <a:lnTo>
                  <a:pt x="2278" y="2426"/>
                </a:lnTo>
                <a:cubicBezTo>
                  <a:pt x="2263" y="2428"/>
                  <a:pt x="2252" y="2445"/>
                  <a:pt x="2256" y="2445"/>
                </a:cubicBezTo>
                <a:cubicBezTo>
                  <a:pt x="2258" y="2445"/>
                  <a:pt x="2262" y="2442"/>
                  <a:pt x="2269" y="2435"/>
                </a:cubicBezTo>
                <a:lnTo>
                  <a:pt x="2278" y="2426"/>
                </a:lnTo>
                <a:close/>
                <a:moveTo>
                  <a:pt x="1458" y="943"/>
                </a:moveTo>
                <a:lnTo>
                  <a:pt x="1458" y="943"/>
                </a:lnTo>
                <a:cubicBezTo>
                  <a:pt x="1551" y="978"/>
                  <a:pt x="1643" y="1040"/>
                  <a:pt x="1735" y="1101"/>
                </a:cubicBezTo>
                <a:lnTo>
                  <a:pt x="1869" y="1201"/>
                </a:lnTo>
                <a:lnTo>
                  <a:pt x="1935" y="1234"/>
                </a:lnTo>
                <a:cubicBezTo>
                  <a:pt x="1935" y="1234"/>
                  <a:pt x="1995" y="1264"/>
                  <a:pt x="2004" y="1264"/>
                </a:cubicBezTo>
                <a:cubicBezTo>
                  <a:pt x="2009" y="1264"/>
                  <a:pt x="2002" y="1257"/>
                  <a:pt x="1969" y="1235"/>
                </a:cubicBezTo>
                <a:lnTo>
                  <a:pt x="1969" y="1235"/>
                </a:lnTo>
                <a:cubicBezTo>
                  <a:pt x="2069" y="1302"/>
                  <a:pt x="2136" y="1368"/>
                  <a:pt x="2202" y="1468"/>
                </a:cubicBezTo>
                <a:lnTo>
                  <a:pt x="2236" y="1501"/>
                </a:lnTo>
                <a:cubicBezTo>
                  <a:pt x="2227" y="1485"/>
                  <a:pt x="2225" y="1478"/>
                  <a:pt x="2227" y="1478"/>
                </a:cubicBezTo>
                <a:lnTo>
                  <a:pt x="2227" y="1478"/>
                </a:lnTo>
                <a:cubicBezTo>
                  <a:pt x="2231" y="1478"/>
                  <a:pt x="2269" y="1535"/>
                  <a:pt x="2269" y="1535"/>
                </a:cubicBezTo>
                <a:cubicBezTo>
                  <a:pt x="2302" y="1568"/>
                  <a:pt x="2336" y="1635"/>
                  <a:pt x="2369" y="1702"/>
                </a:cubicBezTo>
                <a:cubicBezTo>
                  <a:pt x="2369" y="1702"/>
                  <a:pt x="2402" y="1735"/>
                  <a:pt x="2402" y="1768"/>
                </a:cubicBezTo>
                <a:lnTo>
                  <a:pt x="2436" y="1902"/>
                </a:lnTo>
                <a:cubicBezTo>
                  <a:pt x="2436" y="1912"/>
                  <a:pt x="2436" y="1923"/>
                  <a:pt x="2436" y="1935"/>
                </a:cubicBezTo>
                <a:cubicBezTo>
                  <a:pt x="2436" y="2002"/>
                  <a:pt x="2436" y="2035"/>
                  <a:pt x="2436" y="2102"/>
                </a:cubicBezTo>
                <a:cubicBezTo>
                  <a:pt x="2436" y="2121"/>
                  <a:pt x="2436" y="2135"/>
                  <a:pt x="2436" y="2135"/>
                </a:cubicBezTo>
                <a:lnTo>
                  <a:pt x="2413" y="2227"/>
                </a:lnTo>
                <a:lnTo>
                  <a:pt x="2413" y="2227"/>
                </a:lnTo>
                <a:cubicBezTo>
                  <a:pt x="2410" y="2228"/>
                  <a:pt x="2407" y="2230"/>
                  <a:pt x="2402" y="2235"/>
                </a:cubicBezTo>
                <a:cubicBezTo>
                  <a:pt x="2402" y="2269"/>
                  <a:pt x="2369" y="2302"/>
                  <a:pt x="2369" y="2302"/>
                </a:cubicBezTo>
                <a:cubicBezTo>
                  <a:pt x="2336" y="2335"/>
                  <a:pt x="2336" y="2369"/>
                  <a:pt x="2336" y="2369"/>
                </a:cubicBezTo>
                <a:lnTo>
                  <a:pt x="2278" y="2426"/>
                </a:lnTo>
                <a:lnTo>
                  <a:pt x="2278" y="2426"/>
                </a:lnTo>
                <a:cubicBezTo>
                  <a:pt x="2279" y="2426"/>
                  <a:pt x="2281" y="2426"/>
                  <a:pt x="2282" y="2426"/>
                </a:cubicBezTo>
                <a:cubicBezTo>
                  <a:pt x="2288" y="2426"/>
                  <a:pt x="2295" y="2428"/>
                  <a:pt x="2302" y="2435"/>
                </a:cubicBezTo>
                <a:lnTo>
                  <a:pt x="2197" y="2488"/>
                </a:lnTo>
                <a:lnTo>
                  <a:pt x="2197" y="2488"/>
                </a:lnTo>
                <a:cubicBezTo>
                  <a:pt x="2177" y="2490"/>
                  <a:pt x="2122" y="2502"/>
                  <a:pt x="2102" y="2502"/>
                </a:cubicBezTo>
                <a:lnTo>
                  <a:pt x="1902" y="2502"/>
                </a:lnTo>
                <a:cubicBezTo>
                  <a:pt x="1835" y="2502"/>
                  <a:pt x="1769" y="2469"/>
                  <a:pt x="1735" y="2435"/>
                </a:cubicBezTo>
                <a:lnTo>
                  <a:pt x="1668" y="2435"/>
                </a:lnTo>
                <a:lnTo>
                  <a:pt x="1502" y="2335"/>
                </a:lnTo>
                <a:lnTo>
                  <a:pt x="1402" y="2269"/>
                </a:lnTo>
                <a:cubicBezTo>
                  <a:pt x="1402" y="2269"/>
                  <a:pt x="1302" y="2202"/>
                  <a:pt x="1302" y="2169"/>
                </a:cubicBezTo>
                <a:lnTo>
                  <a:pt x="1201" y="2102"/>
                </a:lnTo>
                <a:cubicBezTo>
                  <a:pt x="1168" y="2068"/>
                  <a:pt x="1168" y="2035"/>
                  <a:pt x="1135" y="2002"/>
                </a:cubicBezTo>
                <a:cubicBezTo>
                  <a:pt x="1101" y="1968"/>
                  <a:pt x="1068" y="1902"/>
                  <a:pt x="1068" y="1868"/>
                </a:cubicBezTo>
                <a:lnTo>
                  <a:pt x="1068" y="1768"/>
                </a:lnTo>
                <a:cubicBezTo>
                  <a:pt x="1068" y="1768"/>
                  <a:pt x="1068" y="1735"/>
                  <a:pt x="1035" y="1702"/>
                </a:cubicBezTo>
                <a:lnTo>
                  <a:pt x="1035" y="1568"/>
                </a:lnTo>
                <a:cubicBezTo>
                  <a:pt x="1035" y="1551"/>
                  <a:pt x="1037" y="1536"/>
                  <a:pt x="1039" y="1525"/>
                </a:cubicBezTo>
                <a:lnTo>
                  <a:pt x="1039" y="1525"/>
                </a:lnTo>
                <a:cubicBezTo>
                  <a:pt x="1038" y="1528"/>
                  <a:pt x="1036" y="1531"/>
                  <a:pt x="1035" y="1535"/>
                </a:cubicBezTo>
                <a:cubicBezTo>
                  <a:pt x="1035" y="1514"/>
                  <a:pt x="1035" y="1484"/>
                  <a:pt x="1035" y="1468"/>
                </a:cubicBezTo>
                <a:cubicBezTo>
                  <a:pt x="1035" y="1435"/>
                  <a:pt x="1035" y="1435"/>
                  <a:pt x="1035" y="1401"/>
                </a:cubicBezTo>
                <a:lnTo>
                  <a:pt x="1035" y="1368"/>
                </a:lnTo>
                <a:cubicBezTo>
                  <a:pt x="1035" y="1335"/>
                  <a:pt x="1101" y="1268"/>
                  <a:pt x="1135" y="1234"/>
                </a:cubicBezTo>
                <a:cubicBezTo>
                  <a:pt x="1135" y="1201"/>
                  <a:pt x="1135" y="1201"/>
                  <a:pt x="1168" y="1168"/>
                </a:cubicBezTo>
                <a:lnTo>
                  <a:pt x="1201" y="1168"/>
                </a:lnTo>
                <a:lnTo>
                  <a:pt x="1268" y="1068"/>
                </a:lnTo>
                <a:cubicBezTo>
                  <a:pt x="1268" y="1034"/>
                  <a:pt x="1368" y="1001"/>
                  <a:pt x="1402" y="968"/>
                </a:cubicBezTo>
                <a:lnTo>
                  <a:pt x="1368" y="968"/>
                </a:lnTo>
                <a:cubicBezTo>
                  <a:pt x="1368" y="968"/>
                  <a:pt x="1423" y="968"/>
                  <a:pt x="1458" y="943"/>
                </a:cubicBezTo>
                <a:close/>
                <a:moveTo>
                  <a:pt x="1568" y="0"/>
                </a:moveTo>
                <a:lnTo>
                  <a:pt x="1568" y="67"/>
                </a:lnTo>
                <a:cubicBezTo>
                  <a:pt x="868" y="100"/>
                  <a:pt x="301" y="567"/>
                  <a:pt x="134" y="1201"/>
                </a:cubicBezTo>
                <a:cubicBezTo>
                  <a:pt x="1" y="1835"/>
                  <a:pt x="201" y="2502"/>
                  <a:pt x="734" y="2936"/>
                </a:cubicBezTo>
                <a:cubicBezTo>
                  <a:pt x="1078" y="3258"/>
                  <a:pt x="1519" y="3428"/>
                  <a:pt x="1967" y="3428"/>
                </a:cubicBezTo>
                <a:cubicBezTo>
                  <a:pt x="2215" y="3428"/>
                  <a:pt x="2465" y="3376"/>
                  <a:pt x="2703" y="3269"/>
                </a:cubicBezTo>
                <a:cubicBezTo>
                  <a:pt x="3270" y="2902"/>
                  <a:pt x="3503" y="2235"/>
                  <a:pt x="3336" y="1601"/>
                </a:cubicBezTo>
                <a:cubicBezTo>
                  <a:pt x="3103" y="934"/>
                  <a:pt x="2569" y="367"/>
                  <a:pt x="1902" y="134"/>
                </a:cubicBezTo>
                <a:cubicBezTo>
                  <a:pt x="1878" y="122"/>
                  <a:pt x="1855" y="112"/>
                  <a:pt x="1832" y="104"/>
                </a:cubicBezTo>
                <a:lnTo>
                  <a:pt x="1832" y="104"/>
                </a:lnTo>
                <a:cubicBezTo>
                  <a:pt x="1756" y="40"/>
                  <a:pt x="1665" y="0"/>
                  <a:pt x="156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 name="Google Shape;357;p9"/>
          <p:cNvSpPr/>
          <p:nvPr/>
        </p:nvSpPr>
        <p:spPr>
          <a:xfrm>
            <a:off x="8724913" y="1862325"/>
            <a:ext cx="70900" cy="70825"/>
          </a:xfrm>
          <a:custGeom>
            <a:avLst/>
            <a:gdLst/>
            <a:ahLst/>
            <a:cxnLst/>
            <a:rect l="l" t="t" r="r" b="b"/>
            <a:pathLst>
              <a:path w="2836" h="2833" extrusionOk="0">
                <a:moveTo>
                  <a:pt x="958" y="1016"/>
                </a:moveTo>
                <a:cubicBezTo>
                  <a:pt x="951" y="1028"/>
                  <a:pt x="943" y="1033"/>
                  <a:pt x="939" y="1033"/>
                </a:cubicBezTo>
                <a:cubicBezTo>
                  <a:pt x="936" y="1033"/>
                  <a:pt x="939" y="1027"/>
                  <a:pt x="958" y="1016"/>
                </a:cubicBezTo>
                <a:close/>
                <a:moveTo>
                  <a:pt x="1201" y="1126"/>
                </a:moveTo>
                <a:cubicBezTo>
                  <a:pt x="1201" y="1126"/>
                  <a:pt x="1200" y="1138"/>
                  <a:pt x="1197" y="1153"/>
                </a:cubicBezTo>
                <a:lnTo>
                  <a:pt x="1197" y="1153"/>
                </a:lnTo>
                <a:cubicBezTo>
                  <a:pt x="1198" y="1150"/>
                  <a:pt x="1200" y="1147"/>
                  <a:pt x="1201" y="1144"/>
                </a:cubicBezTo>
                <a:cubicBezTo>
                  <a:pt x="1201" y="1131"/>
                  <a:pt x="1201" y="1126"/>
                  <a:pt x="1201" y="1126"/>
                </a:cubicBezTo>
                <a:close/>
                <a:moveTo>
                  <a:pt x="1197" y="1153"/>
                </a:moveTo>
                <a:cubicBezTo>
                  <a:pt x="1187" y="1174"/>
                  <a:pt x="1181" y="1191"/>
                  <a:pt x="1176" y="1208"/>
                </a:cubicBezTo>
                <a:lnTo>
                  <a:pt x="1176" y="1208"/>
                </a:lnTo>
                <a:cubicBezTo>
                  <a:pt x="1188" y="1199"/>
                  <a:pt x="1194" y="1173"/>
                  <a:pt x="1197" y="1153"/>
                </a:cubicBezTo>
                <a:close/>
                <a:moveTo>
                  <a:pt x="1826" y="1273"/>
                </a:moveTo>
                <a:cubicBezTo>
                  <a:pt x="1828" y="1291"/>
                  <a:pt x="1839" y="1306"/>
                  <a:pt x="1843" y="1306"/>
                </a:cubicBezTo>
                <a:cubicBezTo>
                  <a:pt x="1846" y="1306"/>
                  <a:pt x="1845" y="1299"/>
                  <a:pt x="1835" y="1278"/>
                </a:cubicBezTo>
                <a:lnTo>
                  <a:pt x="1826" y="1273"/>
                </a:lnTo>
                <a:close/>
                <a:moveTo>
                  <a:pt x="1316" y="1792"/>
                </a:moveTo>
                <a:cubicBezTo>
                  <a:pt x="1316" y="1792"/>
                  <a:pt x="1327" y="1802"/>
                  <a:pt x="1339" y="1812"/>
                </a:cubicBezTo>
                <a:lnTo>
                  <a:pt x="1339" y="1812"/>
                </a:lnTo>
                <a:cubicBezTo>
                  <a:pt x="1338" y="1812"/>
                  <a:pt x="1336" y="1812"/>
                  <a:pt x="1335" y="1812"/>
                </a:cubicBezTo>
                <a:cubicBezTo>
                  <a:pt x="1321" y="1797"/>
                  <a:pt x="1315" y="1792"/>
                  <a:pt x="1316" y="1792"/>
                </a:cubicBezTo>
                <a:close/>
                <a:moveTo>
                  <a:pt x="1835" y="1778"/>
                </a:moveTo>
                <a:lnTo>
                  <a:pt x="1835" y="1778"/>
                </a:lnTo>
                <a:cubicBezTo>
                  <a:pt x="1816" y="1797"/>
                  <a:pt x="1774" y="1817"/>
                  <a:pt x="1768" y="1817"/>
                </a:cubicBezTo>
                <a:cubicBezTo>
                  <a:pt x="1764" y="1817"/>
                  <a:pt x="1779" y="1806"/>
                  <a:pt x="1835" y="1778"/>
                </a:cubicBezTo>
                <a:close/>
                <a:moveTo>
                  <a:pt x="1270" y="945"/>
                </a:moveTo>
                <a:cubicBezTo>
                  <a:pt x="1303" y="947"/>
                  <a:pt x="1344" y="954"/>
                  <a:pt x="1368" y="978"/>
                </a:cubicBezTo>
                <a:lnTo>
                  <a:pt x="1435" y="978"/>
                </a:lnTo>
                <a:lnTo>
                  <a:pt x="1568" y="1078"/>
                </a:lnTo>
                <a:lnTo>
                  <a:pt x="1635" y="1111"/>
                </a:lnTo>
                <a:cubicBezTo>
                  <a:pt x="1702" y="1144"/>
                  <a:pt x="1735" y="1178"/>
                  <a:pt x="1768" y="1244"/>
                </a:cubicBezTo>
                <a:lnTo>
                  <a:pt x="1826" y="1273"/>
                </a:lnTo>
                <a:lnTo>
                  <a:pt x="1826" y="1273"/>
                </a:lnTo>
                <a:cubicBezTo>
                  <a:pt x="1825" y="1263"/>
                  <a:pt x="1827" y="1253"/>
                  <a:pt x="1835" y="1244"/>
                </a:cubicBezTo>
                <a:lnTo>
                  <a:pt x="1835" y="1244"/>
                </a:lnTo>
                <a:lnTo>
                  <a:pt x="1902" y="1378"/>
                </a:lnTo>
                <a:lnTo>
                  <a:pt x="1935" y="1445"/>
                </a:lnTo>
                <a:cubicBezTo>
                  <a:pt x="1935" y="1478"/>
                  <a:pt x="1935" y="1478"/>
                  <a:pt x="1935" y="1511"/>
                </a:cubicBezTo>
                <a:lnTo>
                  <a:pt x="1935" y="1611"/>
                </a:lnTo>
                <a:lnTo>
                  <a:pt x="1935" y="1645"/>
                </a:lnTo>
                <a:cubicBezTo>
                  <a:pt x="1935" y="1645"/>
                  <a:pt x="1935" y="1662"/>
                  <a:pt x="1923" y="1672"/>
                </a:cubicBezTo>
                <a:lnTo>
                  <a:pt x="1923" y="1672"/>
                </a:lnTo>
                <a:cubicBezTo>
                  <a:pt x="1931" y="1653"/>
                  <a:pt x="1936" y="1629"/>
                  <a:pt x="1925" y="1629"/>
                </a:cubicBezTo>
                <a:cubicBezTo>
                  <a:pt x="1921" y="1629"/>
                  <a:pt x="1913" y="1633"/>
                  <a:pt x="1902" y="1645"/>
                </a:cubicBezTo>
                <a:lnTo>
                  <a:pt x="1835" y="1745"/>
                </a:lnTo>
                <a:cubicBezTo>
                  <a:pt x="1828" y="1759"/>
                  <a:pt x="1828" y="1764"/>
                  <a:pt x="1833" y="1764"/>
                </a:cubicBezTo>
                <a:cubicBezTo>
                  <a:pt x="1845" y="1764"/>
                  <a:pt x="1887" y="1726"/>
                  <a:pt x="1887" y="1726"/>
                </a:cubicBezTo>
                <a:lnTo>
                  <a:pt x="1887" y="1726"/>
                </a:lnTo>
                <a:cubicBezTo>
                  <a:pt x="1888" y="1726"/>
                  <a:pt x="1883" y="1731"/>
                  <a:pt x="1868" y="1745"/>
                </a:cubicBezTo>
                <a:lnTo>
                  <a:pt x="1835" y="1778"/>
                </a:lnTo>
                <a:cubicBezTo>
                  <a:pt x="1802" y="1778"/>
                  <a:pt x="1768" y="1812"/>
                  <a:pt x="1735" y="1812"/>
                </a:cubicBezTo>
                <a:lnTo>
                  <a:pt x="1702" y="1845"/>
                </a:lnTo>
                <a:lnTo>
                  <a:pt x="1668" y="1845"/>
                </a:lnTo>
                <a:cubicBezTo>
                  <a:pt x="1735" y="1812"/>
                  <a:pt x="1735" y="1812"/>
                  <a:pt x="1702" y="1812"/>
                </a:cubicBezTo>
                <a:lnTo>
                  <a:pt x="1602" y="1845"/>
                </a:lnTo>
                <a:lnTo>
                  <a:pt x="1535" y="1845"/>
                </a:lnTo>
                <a:cubicBezTo>
                  <a:pt x="1518" y="1862"/>
                  <a:pt x="1502" y="1870"/>
                  <a:pt x="1485" y="1870"/>
                </a:cubicBezTo>
                <a:cubicBezTo>
                  <a:pt x="1468" y="1870"/>
                  <a:pt x="1451" y="1862"/>
                  <a:pt x="1435" y="1845"/>
                </a:cubicBezTo>
                <a:cubicBezTo>
                  <a:pt x="1414" y="1845"/>
                  <a:pt x="1393" y="1832"/>
                  <a:pt x="1373" y="1822"/>
                </a:cubicBezTo>
                <a:lnTo>
                  <a:pt x="1373" y="1822"/>
                </a:lnTo>
                <a:cubicBezTo>
                  <a:pt x="1372" y="1820"/>
                  <a:pt x="1370" y="1816"/>
                  <a:pt x="1368" y="1812"/>
                </a:cubicBezTo>
                <a:lnTo>
                  <a:pt x="1335" y="1778"/>
                </a:lnTo>
                <a:cubicBezTo>
                  <a:pt x="1301" y="1778"/>
                  <a:pt x="1301" y="1778"/>
                  <a:pt x="1301" y="1745"/>
                </a:cubicBezTo>
                <a:cubicBezTo>
                  <a:pt x="1281" y="1725"/>
                  <a:pt x="1261" y="1692"/>
                  <a:pt x="1263" y="1692"/>
                </a:cubicBezTo>
                <a:lnTo>
                  <a:pt x="1263" y="1692"/>
                </a:lnTo>
                <a:cubicBezTo>
                  <a:pt x="1264" y="1692"/>
                  <a:pt x="1275" y="1706"/>
                  <a:pt x="1301" y="1745"/>
                </a:cubicBezTo>
                <a:cubicBezTo>
                  <a:pt x="1301" y="1711"/>
                  <a:pt x="1235" y="1678"/>
                  <a:pt x="1235" y="1645"/>
                </a:cubicBezTo>
                <a:cubicBezTo>
                  <a:pt x="1218" y="1645"/>
                  <a:pt x="1210" y="1637"/>
                  <a:pt x="1206" y="1625"/>
                </a:cubicBezTo>
                <a:lnTo>
                  <a:pt x="1206" y="1625"/>
                </a:lnTo>
                <a:cubicBezTo>
                  <a:pt x="1207" y="1626"/>
                  <a:pt x="1208" y="1628"/>
                  <a:pt x="1208" y="1628"/>
                </a:cubicBezTo>
                <a:cubicBezTo>
                  <a:pt x="1209" y="1628"/>
                  <a:pt x="1207" y="1624"/>
                  <a:pt x="1203" y="1616"/>
                </a:cubicBezTo>
                <a:lnTo>
                  <a:pt x="1203" y="1616"/>
                </a:lnTo>
                <a:cubicBezTo>
                  <a:pt x="1201" y="1604"/>
                  <a:pt x="1201" y="1591"/>
                  <a:pt x="1201" y="1578"/>
                </a:cubicBezTo>
                <a:cubicBezTo>
                  <a:pt x="1190" y="1567"/>
                  <a:pt x="1183" y="1562"/>
                  <a:pt x="1180" y="1562"/>
                </a:cubicBezTo>
                <a:cubicBezTo>
                  <a:pt x="1176" y="1562"/>
                  <a:pt x="1178" y="1571"/>
                  <a:pt x="1183" y="1582"/>
                </a:cubicBezTo>
                <a:lnTo>
                  <a:pt x="1183" y="1582"/>
                </a:lnTo>
                <a:cubicBezTo>
                  <a:pt x="1141" y="1511"/>
                  <a:pt x="1168" y="1508"/>
                  <a:pt x="1168" y="1478"/>
                </a:cubicBezTo>
                <a:lnTo>
                  <a:pt x="1168" y="1445"/>
                </a:lnTo>
                <a:lnTo>
                  <a:pt x="1168" y="1311"/>
                </a:lnTo>
                <a:cubicBezTo>
                  <a:pt x="1168" y="1269"/>
                  <a:pt x="1168" y="1240"/>
                  <a:pt x="1176" y="1208"/>
                </a:cubicBezTo>
                <a:lnTo>
                  <a:pt x="1176" y="1208"/>
                </a:lnTo>
                <a:cubicBezTo>
                  <a:pt x="1174" y="1210"/>
                  <a:pt x="1171" y="1211"/>
                  <a:pt x="1168" y="1211"/>
                </a:cubicBezTo>
                <a:cubicBezTo>
                  <a:pt x="1135" y="1211"/>
                  <a:pt x="1201" y="1144"/>
                  <a:pt x="1201" y="1111"/>
                </a:cubicBezTo>
                <a:cubicBezTo>
                  <a:pt x="1236" y="1055"/>
                  <a:pt x="1259" y="999"/>
                  <a:pt x="1270" y="945"/>
                </a:cubicBezTo>
                <a:close/>
                <a:moveTo>
                  <a:pt x="1195" y="1"/>
                </a:moveTo>
                <a:cubicBezTo>
                  <a:pt x="988" y="1"/>
                  <a:pt x="784" y="52"/>
                  <a:pt x="601" y="144"/>
                </a:cubicBezTo>
                <a:cubicBezTo>
                  <a:pt x="234" y="344"/>
                  <a:pt x="0" y="677"/>
                  <a:pt x="0" y="1078"/>
                </a:cubicBezTo>
                <a:cubicBezTo>
                  <a:pt x="0" y="1230"/>
                  <a:pt x="66" y="1361"/>
                  <a:pt x="171" y="1445"/>
                </a:cubicBezTo>
                <a:lnTo>
                  <a:pt x="171" y="1445"/>
                </a:lnTo>
                <a:cubicBezTo>
                  <a:pt x="176" y="1712"/>
                  <a:pt x="251" y="1978"/>
                  <a:pt x="401" y="2212"/>
                </a:cubicBezTo>
                <a:cubicBezTo>
                  <a:pt x="636" y="2604"/>
                  <a:pt x="1056" y="2832"/>
                  <a:pt x="1483" y="2832"/>
                </a:cubicBezTo>
                <a:cubicBezTo>
                  <a:pt x="1601" y="2832"/>
                  <a:pt x="1720" y="2815"/>
                  <a:pt x="1835" y="2779"/>
                </a:cubicBezTo>
                <a:cubicBezTo>
                  <a:pt x="2402" y="2612"/>
                  <a:pt x="2802" y="2145"/>
                  <a:pt x="2836" y="1545"/>
                </a:cubicBezTo>
                <a:cubicBezTo>
                  <a:pt x="2769" y="878"/>
                  <a:pt x="2335" y="310"/>
                  <a:pt x="1702" y="110"/>
                </a:cubicBezTo>
                <a:cubicBezTo>
                  <a:pt x="1536" y="35"/>
                  <a:pt x="1364" y="1"/>
                  <a:pt x="11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358;p9"/>
          <p:cNvSpPr/>
          <p:nvPr/>
        </p:nvSpPr>
        <p:spPr>
          <a:xfrm>
            <a:off x="3535475" y="1071700"/>
            <a:ext cx="338600" cy="293575"/>
          </a:xfrm>
          <a:custGeom>
            <a:avLst/>
            <a:gdLst/>
            <a:ahLst/>
            <a:cxnLst/>
            <a:rect l="l" t="t" r="r" b="b"/>
            <a:pathLst>
              <a:path w="13544" h="11743" extrusionOk="0">
                <a:moveTo>
                  <a:pt x="6438" y="992"/>
                </a:moveTo>
                <a:cubicBezTo>
                  <a:pt x="6467" y="992"/>
                  <a:pt x="6479" y="1072"/>
                  <a:pt x="6538" y="1210"/>
                </a:cubicBezTo>
                <a:cubicBezTo>
                  <a:pt x="6672" y="1444"/>
                  <a:pt x="6672" y="1577"/>
                  <a:pt x="6738" y="1777"/>
                </a:cubicBezTo>
                <a:lnTo>
                  <a:pt x="7306" y="3245"/>
                </a:lnTo>
                <a:cubicBezTo>
                  <a:pt x="7606" y="4012"/>
                  <a:pt x="7773" y="4579"/>
                  <a:pt x="8673" y="4579"/>
                </a:cubicBezTo>
                <a:cubicBezTo>
                  <a:pt x="9707" y="4579"/>
                  <a:pt x="10708" y="4579"/>
                  <a:pt x="11742" y="4680"/>
                </a:cubicBezTo>
                <a:cubicBezTo>
                  <a:pt x="11976" y="4680"/>
                  <a:pt x="12209" y="4713"/>
                  <a:pt x="12443" y="4746"/>
                </a:cubicBezTo>
                <a:cubicBezTo>
                  <a:pt x="12276" y="4880"/>
                  <a:pt x="12142" y="4980"/>
                  <a:pt x="12009" y="5113"/>
                </a:cubicBezTo>
                <a:cubicBezTo>
                  <a:pt x="11609" y="5447"/>
                  <a:pt x="11175" y="5714"/>
                  <a:pt x="10741" y="5947"/>
                </a:cubicBezTo>
                <a:cubicBezTo>
                  <a:pt x="10108" y="6314"/>
                  <a:pt x="9240" y="6414"/>
                  <a:pt x="9174" y="7281"/>
                </a:cubicBezTo>
                <a:cubicBezTo>
                  <a:pt x="9174" y="7815"/>
                  <a:pt x="9174" y="8382"/>
                  <a:pt x="9174" y="8949"/>
                </a:cubicBezTo>
                <a:cubicBezTo>
                  <a:pt x="9240" y="9416"/>
                  <a:pt x="9240" y="9917"/>
                  <a:pt x="9174" y="10384"/>
                </a:cubicBezTo>
                <a:cubicBezTo>
                  <a:pt x="9196" y="10498"/>
                  <a:pt x="9204" y="10549"/>
                  <a:pt x="9185" y="10549"/>
                </a:cubicBezTo>
                <a:cubicBezTo>
                  <a:pt x="9176" y="10549"/>
                  <a:pt x="9161" y="10538"/>
                  <a:pt x="9140" y="10517"/>
                </a:cubicBezTo>
                <a:cubicBezTo>
                  <a:pt x="9007" y="10450"/>
                  <a:pt x="8940" y="10384"/>
                  <a:pt x="8873" y="10250"/>
                </a:cubicBezTo>
                <a:cubicBezTo>
                  <a:pt x="8707" y="10050"/>
                  <a:pt x="8573" y="9850"/>
                  <a:pt x="8440" y="9616"/>
                </a:cubicBezTo>
                <a:lnTo>
                  <a:pt x="7572" y="8282"/>
                </a:lnTo>
                <a:cubicBezTo>
                  <a:pt x="7477" y="8130"/>
                  <a:pt x="7327" y="8053"/>
                  <a:pt x="7173" y="8053"/>
                </a:cubicBezTo>
                <a:cubicBezTo>
                  <a:pt x="7057" y="8053"/>
                  <a:pt x="6939" y="8096"/>
                  <a:pt x="6839" y="8182"/>
                </a:cubicBezTo>
                <a:cubicBezTo>
                  <a:pt x="6438" y="8616"/>
                  <a:pt x="6038" y="9049"/>
                  <a:pt x="5604" y="9483"/>
                </a:cubicBezTo>
                <a:cubicBezTo>
                  <a:pt x="5371" y="9650"/>
                  <a:pt x="5171" y="9850"/>
                  <a:pt x="4971" y="10017"/>
                </a:cubicBezTo>
                <a:cubicBezTo>
                  <a:pt x="4737" y="10284"/>
                  <a:pt x="4470" y="10484"/>
                  <a:pt x="4170" y="10651"/>
                </a:cubicBezTo>
                <a:cubicBezTo>
                  <a:pt x="4170" y="10651"/>
                  <a:pt x="4037" y="10751"/>
                  <a:pt x="4037" y="10751"/>
                </a:cubicBezTo>
                <a:cubicBezTo>
                  <a:pt x="4037" y="10617"/>
                  <a:pt x="4070" y="10450"/>
                  <a:pt x="4103" y="10284"/>
                </a:cubicBezTo>
                <a:cubicBezTo>
                  <a:pt x="4170" y="9983"/>
                  <a:pt x="4237" y="9717"/>
                  <a:pt x="4270" y="9416"/>
                </a:cubicBezTo>
                <a:cubicBezTo>
                  <a:pt x="4403" y="8783"/>
                  <a:pt x="4537" y="8182"/>
                  <a:pt x="4704" y="7515"/>
                </a:cubicBezTo>
                <a:cubicBezTo>
                  <a:pt x="4770" y="7281"/>
                  <a:pt x="4604" y="7015"/>
                  <a:pt x="4370" y="6948"/>
                </a:cubicBezTo>
                <a:cubicBezTo>
                  <a:pt x="3770" y="6748"/>
                  <a:pt x="3169" y="6548"/>
                  <a:pt x="2602" y="6281"/>
                </a:cubicBezTo>
                <a:cubicBezTo>
                  <a:pt x="2335" y="6147"/>
                  <a:pt x="2068" y="6014"/>
                  <a:pt x="1768" y="5847"/>
                </a:cubicBezTo>
                <a:lnTo>
                  <a:pt x="1368" y="5647"/>
                </a:lnTo>
                <a:lnTo>
                  <a:pt x="1247" y="5556"/>
                </a:lnTo>
                <a:lnTo>
                  <a:pt x="1247" y="5556"/>
                </a:lnTo>
                <a:cubicBezTo>
                  <a:pt x="1278" y="5542"/>
                  <a:pt x="1306" y="5528"/>
                  <a:pt x="1335" y="5513"/>
                </a:cubicBezTo>
                <a:cubicBezTo>
                  <a:pt x="1535" y="5480"/>
                  <a:pt x="1735" y="5480"/>
                  <a:pt x="1935" y="5447"/>
                </a:cubicBezTo>
                <a:lnTo>
                  <a:pt x="2836" y="5347"/>
                </a:lnTo>
                <a:lnTo>
                  <a:pt x="4937" y="5113"/>
                </a:lnTo>
                <a:cubicBezTo>
                  <a:pt x="5229" y="5079"/>
                  <a:pt x="5379" y="4815"/>
                  <a:pt x="5375" y="4576"/>
                </a:cubicBezTo>
                <a:lnTo>
                  <a:pt x="5375" y="4576"/>
                </a:lnTo>
                <a:cubicBezTo>
                  <a:pt x="5518" y="4540"/>
                  <a:pt x="5638" y="4433"/>
                  <a:pt x="5671" y="4246"/>
                </a:cubicBezTo>
                <a:cubicBezTo>
                  <a:pt x="5771" y="3712"/>
                  <a:pt x="5871" y="3178"/>
                  <a:pt x="6005" y="2611"/>
                </a:cubicBezTo>
                <a:cubicBezTo>
                  <a:pt x="6071" y="2345"/>
                  <a:pt x="6105" y="2078"/>
                  <a:pt x="6171" y="1811"/>
                </a:cubicBezTo>
                <a:cubicBezTo>
                  <a:pt x="6205" y="1577"/>
                  <a:pt x="6238" y="1344"/>
                  <a:pt x="6338" y="1110"/>
                </a:cubicBezTo>
                <a:cubicBezTo>
                  <a:pt x="6392" y="1029"/>
                  <a:pt x="6419" y="992"/>
                  <a:pt x="6438" y="992"/>
                </a:cubicBezTo>
                <a:close/>
                <a:moveTo>
                  <a:pt x="6414" y="0"/>
                </a:moveTo>
                <a:cubicBezTo>
                  <a:pt x="6069" y="0"/>
                  <a:pt x="5728" y="192"/>
                  <a:pt x="5571" y="577"/>
                </a:cubicBezTo>
                <a:cubicBezTo>
                  <a:pt x="5371" y="1044"/>
                  <a:pt x="5237" y="1544"/>
                  <a:pt x="5171" y="2078"/>
                </a:cubicBezTo>
                <a:cubicBezTo>
                  <a:pt x="5037" y="2711"/>
                  <a:pt x="4904" y="3312"/>
                  <a:pt x="4770" y="3979"/>
                </a:cubicBezTo>
                <a:cubicBezTo>
                  <a:pt x="4758" y="4059"/>
                  <a:pt x="4761" y="4132"/>
                  <a:pt x="4775" y="4197"/>
                </a:cubicBezTo>
                <a:lnTo>
                  <a:pt x="4775" y="4197"/>
                </a:lnTo>
                <a:lnTo>
                  <a:pt x="1935" y="4513"/>
                </a:lnTo>
                <a:cubicBezTo>
                  <a:pt x="1335" y="4579"/>
                  <a:pt x="367" y="4613"/>
                  <a:pt x="167" y="5347"/>
                </a:cubicBezTo>
                <a:cubicBezTo>
                  <a:pt x="0" y="6081"/>
                  <a:pt x="1001" y="6514"/>
                  <a:pt x="1535" y="6781"/>
                </a:cubicBezTo>
                <a:cubicBezTo>
                  <a:pt x="2234" y="7145"/>
                  <a:pt x="2934" y="7462"/>
                  <a:pt x="3673" y="7692"/>
                </a:cubicBezTo>
                <a:lnTo>
                  <a:pt x="3673" y="7692"/>
                </a:lnTo>
                <a:cubicBezTo>
                  <a:pt x="3514" y="8436"/>
                  <a:pt x="3375" y="9165"/>
                  <a:pt x="3236" y="9917"/>
                </a:cubicBezTo>
                <a:cubicBezTo>
                  <a:pt x="3103" y="10517"/>
                  <a:pt x="2836" y="11518"/>
                  <a:pt x="3703" y="11718"/>
                </a:cubicBezTo>
                <a:cubicBezTo>
                  <a:pt x="3773" y="11735"/>
                  <a:pt x="3842" y="11742"/>
                  <a:pt x="3911" y="11742"/>
                </a:cubicBezTo>
                <a:cubicBezTo>
                  <a:pt x="4534" y="11742"/>
                  <a:pt x="5117" y="11111"/>
                  <a:pt x="5538" y="10751"/>
                </a:cubicBezTo>
                <a:cubicBezTo>
                  <a:pt x="6090" y="10277"/>
                  <a:pt x="6602" y="9782"/>
                  <a:pt x="7088" y="9267"/>
                </a:cubicBezTo>
                <a:lnTo>
                  <a:pt x="7088" y="9267"/>
                </a:lnTo>
                <a:lnTo>
                  <a:pt x="7639" y="10083"/>
                </a:lnTo>
                <a:cubicBezTo>
                  <a:pt x="7839" y="10450"/>
                  <a:pt x="8106" y="10817"/>
                  <a:pt x="8440" y="11151"/>
                </a:cubicBezTo>
                <a:cubicBezTo>
                  <a:pt x="8643" y="11327"/>
                  <a:pt x="8917" y="11420"/>
                  <a:pt x="9187" y="11420"/>
                </a:cubicBezTo>
                <a:cubicBezTo>
                  <a:pt x="9583" y="11420"/>
                  <a:pt x="9969" y="11220"/>
                  <a:pt x="10108" y="10784"/>
                </a:cubicBezTo>
                <a:cubicBezTo>
                  <a:pt x="10174" y="10284"/>
                  <a:pt x="10174" y="9817"/>
                  <a:pt x="10141" y="9350"/>
                </a:cubicBezTo>
                <a:lnTo>
                  <a:pt x="10141" y="7682"/>
                </a:lnTo>
                <a:cubicBezTo>
                  <a:pt x="10108" y="7515"/>
                  <a:pt x="10108" y="7381"/>
                  <a:pt x="10141" y="7248"/>
                </a:cubicBezTo>
                <a:cubicBezTo>
                  <a:pt x="10174" y="7181"/>
                  <a:pt x="10274" y="7215"/>
                  <a:pt x="10308" y="7181"/>
                </a:cubicBezTo>
                <a:cubicBezTo>
                  <a:pt x="10474" y="7081"/>
                  <a:pt x="10641" y="7015"/>
                  <a:pt x="10841" y="6948"/>
                </a:cubicBezTo>
                <a:cubicBezTo>
                  <a:pt x="11275" y="6748"/>
                  <a:pt x="11709" y="6481"/>
                  <a:pt x="12142" y="6214"/>
                </a:cubicBezTo>
                <a:cubicBezTo>
                  <a:pt x="12676" y="5814"/>
                  <a:pt x="13543" y="5247"/>
                  <a:pt x="13310" y="4446"/>
                </a:cubicBezTo>
                <a:cubicBezTo>
                  <a:pt x="13043" y="3612"/>
                  <a:pt x="11742" y="3746"/>
                  <a:pt x="11042" y="3679"/>
                </a:cubicBezTo>
                <a:cubicBezTo>
                  <a:pt x="10575" y="3645"/>
                  <a:pt x="10074" y="3645"/>
                  <a:pt x="9574" y="3645"/>
                </a:cubicBezTo>
                <a:lnTo>
                  <a:pt x="8773" y="3645"/>
                </a:lnTo>
                <a:cubicBezTo>
                  <a:pt x="8440" y="3645"/>
                  <a:pt x="8406" y="3479"/>
                  <a:pt x="8273" y="3178"/>
                </a:cubicBezTo>
                <a:lnTo>
                  <a:pt x="7773" y="1777"/>
                </a:lnTo>
                <a:cubicBezTo>
                  <a:pt x="7639" y="1344"/>
                  <a:pt x="7439" y="910"/>
                  <a:pt x="7239" y="477"/>
                </a:cubicBezTo>
                <a:cubicBezTo>
                  <a:pt x="7048" y="159"/>
                  <a:pt x="6729" y="0"/>
                  <a:pt x="641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359;p9"/>
          <p:cNvSpPr/>
          <p:nvPr/>
        </p:nvSpPr>
        <p:spPr>
          <a:xfrm>
            <a:off x="8557800" y="4674725"/>
            <a:ext cx="85075" cy="80575"/>
          </a:xfrm>
          <a:custGeom>
            <a:avLst/>
            <a:gdLst/>
            <a:ahLst/>
            <a:cxnLst/>
            <a:rect l="l" t="t" r="r" b="b"/>
            <a:pathLst>
              <a:path w="3403" h="3223" extrusionOk="0">
                <a:moveTo>
                  <a:pt x="1950" y="1056"/>
                </a:moveTo>
                <a:cubicBezTo>
                  <a:pt x="1943" y="1056"/>
                  <a:pt x="1980" y="1071"/>
                  <a:pt x="2002" y="1071"/>
                </a:cubicBezTo>
                <a:cubicBezTo>
                  <a:pt x="1969" y="1060"/>
                  <a:pt x="1954" y="1056"/>
                  <a:pt x="1950" y="1056"/>
                </a:cubicBezTo>
                <a:close/>
                <a:moveTo>
                  <a:pt x="2178" y="2152"/>
                </a:moveTo>
                <a:cubicBezTo>
                  <a:pt x="2170" y="2158"/>
                  <a:pt x="2157" y="2168"/>
                  <a:pt x="2152" y="2174"/>
                </a:cubicBezTo>
                <a:lnTo>
                  <a:pt x="2152" y="2174"/>
                </a:lnTo>
                <a:cubicBezTo>
                  <a:pt x="2158" y="2172"/>
                  <a:pt x="2164" y="2172"/>
                  <a:pt x="2169" y="2172"/>
                </a:cubicBezTo>
                <a:lnTo>
                  <a:pt x="2178" y="2152"/>
                </a:lnTo>
                <a:close/>
                <a:moveTo>
                  <a:pt x="1450" y="2175"/>
                </a:moveTo>
                <a:lnTo>
                  <a:pt x="1450" y="2175"/>
                </a:lnTo>
                <a:cubicBezTo>
                  <a:pt x="1453" y="2175"/>
                  <a:pt x="1468" y="2183"/>
                  <a:pt x="1502" y="2205"/>
                </a:cubicBezTo>
                <a:cubicBezTo>
                  <a:pt x="1479" y="2205"/>
                  <a:pt x="1442" y="2175"/>
                  <a:pt x="1450" y="2175"/>
                </a:cubicBezTo>
                <a:close/>
                <a:moveTo>
                  <a:pt x="1635" y="971"/>
                </a:moveTo>
                <a:cubicBezTo>
                  <a:pt x="1702" y="971"/>
                  <a:pt x="1735" y="971"/>
                  <a:pt x="1802" y="1004"/>
                </a:cubicBezTo>
                <a:lnTo>
                  <a:pt x="1969" y="1038"/>
                </a:lnTo>
                <a:lnTo>
                  <a:pt x="2002" y="1071"/>
                </a:lnTo>
                <a:cubicBezTo>
                  <a:pt x="2069" y="1104"/>
                  <a:pt x="2102" y="1104"/>
                  <a:pt x="2135" y="1138"/>
                </a:cubicBezTo>
                <a:lnTo>
                  <a:pt x="2180" y="1160"/>
                </a:lnTo>
                <a:lnTo>
                  <a:pt x="2202" y="1204"/>
                </a:lnTo>
                <a:lnTo>
                  <a:pt x="2302" y="1304"/>
                </a:lnTo>
                <a:cubicBezTo>
                  <a:pt x="2302" y="1304"/>
                  <a:pt x="2283" y="1248"/>
                  <a:pt x="2288" y="1248"/>
                </a:cubicBezTo>
                <a:lnTo>
                  <a:pt x="2288" y="1248"/>
                </a:lnTo>
                <a:cubicBezTo>
                  <a:pt x="2290" y="1248"/>
                  <a:pt x="2294" y="1254"/>
                  <a:pt x="2302" y="1271"/>
                </a:cubicBezTo>
                <a:cubicBezTo>
                  <a:pt x="2302" y="1304"/>
                  <a:pt x="2336" y="1304"/>
                  <a:pt x="2336" y="1338"/>
                </a:cubicBezTo>
                <a:cubicBezTo>
                  <a:pt x="2336" y="1371"/>
                  <a:pt x="2336" y="1404"/>
                  <a:pt x="2369" y="1404"/>
                </a:cubicBezTo>
                <a:cubicBezTo>
                  <a:pt x="2373" y="1408"/>
                  <a:pt x="2375" y="1410"/>
                  <a:pt x="2377" y="1410"/>
                </a:cubicBezTo>
                <a:cubicBezTo>
                  <a:pt x="2386" y="1410"/>
                  <a:pt x="2359" y="1352"/>
                  <a:pt x="2359" y="1352"/>
                </a:cubicBezTo>
                <a:lnTo>
                  <a:pt x="2359" y="1352"/>
                </a:lnTo>
                <a:cubicBezTo>
                  <a:pt x="2359" y="1352"/>
                  <a:pt x="2362" y="1357"/>
                  <a:pt x="2369" y="1371"/>
                </a:cubicBezTo>
                <a:cubicBezTo>
                  <a:pt x="2402" y="1471"/>
                  <a:pt x="2402" y="1471"/>
                  <a:pt x="2402" y="1538"/>
                </a:cubicBezTo>
                <a:cubicBezTo>
                  <a:pt x="2402" y="1546"/>
                  <a:pt x="2402" y="1555"/>
                  <a:pt x="2402" y="1571"/>
                </a:cubicBezTo>
                <a:lnTo>
                  <a:pt x="2402" y="1705"/>
                </a:lnTo>
                <a:lnTo>
                  <a:pt x="2402" y="1771"/>
                </a:lnTo>
                <a:cubicBezTo>
                  <a:pt x="2402" y="1805"/>
                  <a:pt x="2369" y="1871"/>
                  <a:pt x="2369" y="1905"/>
                </a:cubicBezTo>
                <a:lnTo>
                  <a:pt x="2336" y="1972"/>
                </a:lnTo>
                <a:cubicBezTo>
                  <a:pt x="2336" y="2005"/>
                  <a:pt x="2269" y="2038"/>
                  <a:pt x="2269" y="2072"/>
                </a:cubicBezTo>
                <a:lnTo>
                  <a:pt x="2202" y="2105"/>
                </a:lnTo>
                <a:lnTo>
                  <a:pt x="2178" y="2152"/>
                </a:lnTo>
                <a:lnTo>
                  <a:pt x="2178" y="2152"/>
                </a:lnTo>
                <a:cubicBezTo>
                  <a:pt x="2182" y="2150"/>
                  <a:pt x="2186" y="2148"/>
                  <a:pt x="2187" y="2148"/>
                </a:cubicBezTo>
                <a:lnTo>
                  <a:pt x="2187" y="2148"/>
                </a:lnTo>
                <a:cubicBezTo>
                  <a:pt x="2190" y="2148"/>
                  <a:pt x="2186" y="2154"/>
                  <a:pt x="2169" y="2172"/>
                </a:cubicBezTo>
                <a:cubicBezTo>
                  <a:pt x="2159" y="2177"/>
                  <a:pt x="2153" y="2179"/>
                  <a:pt x="2151" y="2179"/>
                </a:cubicBezTo>
                <a:cubicBezTo>
                  <a:pt x="2149" y="2179"/>
                  <a:pt x="2149" y="2177"/>
                  <a:pt x="2152" y="2174"/>
                </a:cubicBezTo>
                <a:lnTo>
                  <a:pt x="2152" y="2174"/>
                </a:lnTo>
                <a:cubicBezTo>
                  <a:pt x="2116" y="2182"/>
                  <a:pt x="2064" y="2210"/>
                  <a:pt x="2035" y="2238"/>
                </a:cubicBezTo>
                <a:lnTo>
                  <a:pt x="1702" y="2238"/>
                </a:lnTo>
                <a:lnTo>
                  <a:pt x="1568" y="2205"/>
                </a:lnTo>
                <a:lnTo>
                  <a:pt x="1502" y="2205"/>
                </a:lnTo>
                <a:cubicBezTo>
                  <a:pt x="1468" y="2172"/>
                  <a:pt x="1402" y="2138"/>
                  <a:pt x="1368" y="2105"/>
                </a:cubicBezTo>
                <a:lnTo>
                  <a:pt x="1301" y="2072"/>
                </a:lnTo>
                <a:lnTo>
                  <a:pt x="1301" y="2072"/>
                </a:lnTo>
                <a:cubicBezTo>
                  <a:pt x="1301" y="2072"/>
                  <a:pt x="1301" y="2072"/>
                  <a:pt x="1301" y="2072"/>
                </a:cubicBezTo>
                <a:cubicBezTo>
                  <a:pt x="1268" y="2038"/>
                  <a:pt x="1235" y="2005"/>
                  <a:pt x="1201" y="1972"/>
                </a:cubicBezTo>
                <a:lnTo>
                  <a:pt x="1201" y="1938"/>
                </a:lnTo>
                <a:lnTo>
                  <a:pt x="1135" y="1805"/>
                </a:lnTo>
                <a:cubicBezTo>
                  <a:pt x="1101" y="1771"/>
                  <a:pt x="1101" y="1738"/>
                  <a:pt x="1068" y="1705"/>
                </a:cubicBezTo>
                <a:lnTo>
                  <a:pt x="1068" y="1638"/>
                </a:lnTo>
                <a:cubicBezTo>
                  <a:pt x="1068" y="1571"/>
                  <a:pt x="1068" y="1505"/>
                  <a:pt x="1068" y="1438"/>
                </a:cubicBezTo>
                <a:cubicBezTo>
                  <a:pt x="1101" y="1404"/>
                  <a:pt x="1101" y="1371"/>
                  <a:pt x="1068" y="1371"/>
                </a:cubicBezTo>
                <a:cubicBezTo>
                  <a:pt x="1068" y="1304"/>
                  <a:pt x="1101" y="1238"/>
                  <a:pt x="1135" y="1171"/>
                </a:cubicBezTo>
                <a:cubicBezTo>
                  <a:pt x="1135" y="1171"/>
                  <a:pt x="1135" y="1138"/>
                  <a:pt x="1168" y="1138"/>
                </a:cubicBezTo>
                <a:cubicBezTo>
                  <a:pt x="1168" y="1118"/>
                  <a:pt x="1168" y="1104"/>
                  <a:pt x="1168" y="1104"/>
                </a:cubicBezTo>
                <a:cubicBezTo>
                  <a:pt x="1201" y="1038"/>
                  <a:pt x="1235" y="1004"/>
                  <a:pt x="1268" y="971"/>
                </a:cubicBezTo>
                <a:close/>
                <a:moveTo>
                  <a:pt x="2084" y="2229"/>
                </a:moveTo>
                <a:cubicBezTo>
                  <a:pt x="2086" y="2229"/>
                  <a:pt x="2083" y="2231"/>
                  <a:pt x="2069" y="2238"/>
                </a:cubicBezTo>
                <a:lnTo>
                  <a:pt x="2052" y="2238"/>
                </a:lnTo>
                <a:cubicBezTo>
                  <a:pt x="2066" y="2234"/>
                  <a:pt x="2081" y="2229"/>
                  <a:pt x="2084" y="2229"/>
                </a:cubicBezTo>
                <a:close/>
                <a:moveTo>
                  <a:pt x="1340" y="1"/>
                </a:moveTo>
                <a:cubicBezTo>
                  <a:pt x="1305" y="1"/>
                  <a:pt x="1270" y="2"/>
                  <a:pt x="1235" y="3"/>
                </a:cubicBezTo>
                <a:cubicBezTo>
                  <a:pt x="1153" y="3"/>
                  <a:pt x="1077" y="26"/>
                  <a:pt x="1011" y="63"/>
                </a:cubicBezTo>
                <a:lnTo>
                  <a:pt x="1011" y="63"/>
                </a:lnTo>
                <a:cubicBezTo>
                  <a:pt x="1007" y="63"/>
                  <a:pt x="1003" y="63"/>
                  <a:pt x="999" y="63"/>
                </a:cubicBezTo>
                <a:cubicBezTo>
                  <a:pt x="890" y="63"/>
                  <a:pt x="774" y="104"/>
                  <a:pt x="668" y="204"/>
                </a:cubicBezTo>
                <a:lnTo>
                  <a:pt x="601" y="237"/>
                </a:lnTo>
                <a:cubicBezTo>
                  <a:pt x="167" y="704"/>
                  <a:pt x="1" y="1371"/>
                  <a:pt x="167" y="2005"/>
                </a:cubicBezTo>
                <a:cubicBezTo>
                  <a:pt x="376" y="2736"/>
                  <a:pt x="1056" y="3222"/>
                  <a:pt x="1790" y="3222"/>
                </a:cubicBezTo>
                <a:cubicBezTo>
                  <a:pt x="1993" y="3222"/>
                  <a:pt x="2200" y="3185"/>
                  <a:pt x="2402" y="3106"/>
                </a:cubicBezTo>
                <a:cubicBezTo>
                  <a:pt x="2669" y="2972"/>
                  <a:pt x="2936" y="2772"/>
                  <a:pt x="3103" y="2505"/>
                </a:cubicBezTo>
                <a:cubicBezTo>
                  <a:pt x="3403" y="1972"/>
                  <a:pt x="3403" y="1338"/>
                  <a:pt x="3103" y="837"/>
                </a:cubicBezTo>
                <a:cubicBezTo>
                  <a:pt x="2659" y="299"/>
                  <a:pt x="2005" y="1"/>
                  <a:pt x="13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 name="Google Shape;360;p9"/>
          <p:cNvSpPr/>
          <p:nvPr/>
        </p:nvSpPr>
        <p:spPr>
          <a:xfrm>
            <a:off x="5936938" y="4533300"/>
            <a:ext cx="321925" cy="310900"/>
          </a:xfrm>
          <a:custGeom>
            <a:avLst/>
            <a:gdLst/>
            <a:ahLst/>
            <a:cxnLst/>
            <a:rect l="l" t="t" r="r" b="b"/>
            <a:pathLst>
              <a:path w="12877" h="12436" extrusionOk="0">
                <a:moveTo>
                  <a:pt x="5600" y="919"/>
                </a:moveTo>
                <a:cubicBezTo>
                  <a:pt x="6011" y="919"/>
                  <a:pt x="6242" y="1617"/>
                  <a:pt x="6272" y="1936"/>
                </a:cubicBezTo>
                <a:cubicBezTo>
                  <a:pt x="6338" y="2503"/>
                  <a:pt x="6338" y="3104"/>
                  <a:pt x="6272" y="3671"/>
                </a:cubicBezTo>
                <a:cubicBezTo>
                  <a:pt x="6205" y="4449"/>
                  <a:pt x="6019" y="5228"/>
                  <a:pt x="5725" y="5967"/>
                </a:cubicBezTo>
                <a:lnTo>
                  <a:pt x="5725" y="5967"/>
                </a:lnTo>
                <a:cubicBezTo>
                  <a:pt x="5713" y="5987"/>
                  <a:pt x="5702" y="6006"/>
                  <a:pt x="5690" y="6025"/>
                </a:cubicBezTo>
                <a:lnTo>
                  <a:pt x="5690" y="6025"/>
                </a:lnTo>
                <a:cubicBezTo>
                  <a:pt x="5502" y="5836"/>
                  <a:pt x="5353" y="5627"/>
                  <a:pt x="5236" y="5403"/>
                </a:cubicBezTo>
                <a:lnTo>
                  <a:pt x="5236" y="5403"/>
                </a:lnTo>
                <a:cubicBezTo>
                  <a:pt x="5163" y="4899"/>
                  <a:pt x="5042" y="4402"/>
                  <a:pt x="4856" y="3932"/>
                </a:cubicBezTo>
                <a:lnTo>
                  <a:pt x="4856" y="3932"/>
                </a:lnTo>
                <a:cubicBezTo>
                  <a:pt x="4843" y="3756"/>
                  <a:pt x="4837" y="3579"/>
                  <a:pt x="4837" y="3404"/>
                </a:cubicBezTo>
                <a:cubicBezTo>
                  <a:pt x="4837" y="2803"/>
                  <a:pt x="4704" y="1302"/>
                  <a:pt x="5404" y="969"/>
                </a:cubicBezTo>
                <a:cubicBezTo>
                  <a:pt x="5473" y="934"/>
                  <a:pt x="5539" y="919"/>
                  <a:pt x="5600" y="919"/>
                </a:cubicBezTo>
                <a:close/>
                <a:moveTo>
                  <a:pt x="2127" y="2545"/>
                </a:moveTo>
                <a:cubicBezTo>
                  <a:pt x="2894" y="2545"/>
                  <a:pt x="3611" y="3480"/>
                  <a:pt x="3917" y="4097"/>
                </a:cubicBezTo>
                <a:lnTo>
                  <a:pt x="3917" y="4097"/>
                </a:lnTo>
                <a:cubicBezTo>
                  <a:pt x="3967" y="4686"/>
                  <a:pt x="4094" y="5263"/>
                  <a:pt x="4350" y="5780"/>
                </a:cubicBezTo>
                <a:lnTo>
                  <a:pt x="4350" y="5780"/>
                </a:lnTo>
                <a:cubicBezTo>
                  <a:pt x="4367" y="5914"/>
                  <a:pt x="4381" y="6048"/>
                  <a:pt x="4390" y="6182"/>
                </a:cubicBezTo>
                <a:lnTo>
                  <a:pt x="4390" y="6182"/>
                </a:lnTo>
                <a:cubicBezTo>
                  <a:pt x="4175" y="6257"/>
                  <a:pt x="3964" y="6291"/>
                  <a:pt x="3758" y="6291"/>
                </a:cubicBezTo>
                <a:cubicBezTo>
                  <a:pt x="2917" y="6291"/>
                  <a:pt x="2175" y="5715"/>
                  <a:pt x="1735" y="4938"/>
                </a:cubicBezTo>
                <a:cubicBezTo>
                  <a:pt x="1401" y="4404"/>
                  <a:pt x="901" y="2937"/>
                  <a:pt x="1802" y="2603"/>
                </a:cubicBezTo>
                <a:cubicBezTo>
                  <a:pt x="1910" y="2563"/>
                  <a:pt x="2019" y="2545"/>
                  <a:pt x="2127" y="2545"/>
                </a:cubicBezTo>
                <a:close/>
                <a:moveTo>
                  <a:pt x="10594" y="3135"/>
                </a:moveTo>
                <a:cubicBezTo>
                  <a:pt x="10768" y="3135"/>
                  <a:pt x="10931" y="3176"/>
                  <a:pt x="11075" y="3270"/>
                </a:cubicBezTo>
                <a:cubicBezTo>
                  <a:pt x="11542" y="3571"/>
                  <a:pt x="11442" y="4338"/>
                  <a:pt x="11275" y="4805"/>
                </a:cubicBezTo>
                <a:cubicBezTo>
                  <a:pt x="11042" y="5338"/>
                  <a:pt x="10641" y="5772"/>
                  <a:pt x="10141" y="6072"/>
                </a:cubicBezTo>
                <a:cubicBezTo>
                  <a:pt x="9361" y="6563"/>
                  <a:pt x="8432" y="6681"/>
                  <a:pt x="7513" y="6695"/>
                </a:cubicBezTo>
                <a:lnTo>
                  <a:pt x="7513" y="6695"/>
                </a:lnTo>
                <a:cubicBezTo>
                  <a:pt x="7183" y="6649"/>
                  <a:pt x="6844" y="6634"/>
                  <a:pt x="6505" y="6634"/>
                </a:cubicBezTo>
                <a:cubicBezTo>
                  <a:pt x="6485" y="6634"/>
                  <a:pt x="6465" y="6634"/>
                  <a:pt x="6444" y="6634"/>
                </a:cubicBezTo>
                <a:lnTo>
                  <a:pt x="6444" y="6634"/>
                </a:lnTo>
                <a:cubicBezTo>
                  <a:pt x="6448" y="6627"/>
                  <a:pt x="6451" y="6620"/>
                  <a:pt x="6454" y="6612"/>
                </a:cubicBezTo>
                <a:lnTo>
                  <a:pt x="6454" y="6612"/>
                </a:lnTo>
                <a:cubicBezTo>
                  <a:pt x="6891" y="5864"/>
                  <a:pt x="7447" y="5182"/>
                  <a:pt x="8073" y="4605"/>
                </a:cubicBezTo>
                <a:cubicBezTo>
                  <a:pt x="8573" y="4160"/>
                  <a:pt x="9723" y="3135"/>
                  <a:pt x="10594" y="3135"/>
                </a:cubicBezTo>
                <a:close/>
                <a:moveTo>
                  <a:pt x="6540" y="7614"/>
                </a:moveTo>
                <a:cubicBezTo>
                  <a:pt x="6696" y="7616"/>
                  <a:pt x="6853" y="7618"/>
                  <a:pt x="7009" y="7618"/>
                </a:cubicBezTo>
                <a:cubicBezTo>
                  <a:pt x="7109" y="7618"/>
                  <a:pt x="7208" y="7617"/>
                  <a:pt x="7307" y="7616"/>
                </a:cubicBezTo>
                <a:lnTo>
                  <a:pt x="7307" y="7616"/>
                </a:lnTo>
                <a:cubicBezTo>
                  <a:pt x="7800" y="7665"/>
                  <a:pt x="8279" y="7802"/>
                  <a:pt x="8673" y="8140"/>
                </a:cubicBezTo>
                <a:cubicBezTo>
                  <a:pt x="9240" y="8641"/>
                  <a:pt x="9440" y="9475"/>
                  <a:pt x="9174" y="10209"/>
                </a:cubicBezTo>
                <a:cubicBezTo>
                  <a:pt x="9048" y="10586"/>
                  <a:pt x="8684" y="10845"/>
                  <a:pt x="8279" y="10845"/>
                </a:cubicBezTo>
                <a:cubicBezTo>
                  <a:pt x="8255" y="10845"/>
                  <a:pt x="8231" y="10844"/>
                  <a:pt x="8206" y="10842"/>
                </a:cubicBezTo>
                <a:cubicBezTo>
                  <a:pt x="7739" y="10776"/>
                  <a:pt x="7539" y="10109"/>
                  <a:pt x="7372" y="9742"/>
                </a:cubicBezTo>
                <a:cubicBezTo>
                  <a:pt x="7052" y="9048"/>
                  <a:pt x="6775" y="8333"/>
                  <a:pt x="6540" y="7614"/>
                </a:cubicBezTo>
                <a:close/>
                <a:moveTo>
                  <a:pt x="4520" y="7290"/>
                </a:moveTo>
                <a:cubicBezTo>
                  <a:pt x="4587" y="7326"/>
                  <a:pt x="4659" y="7354"/>
                  <a:pt x="4737" y="7373"/>
                </a:cubicBezTo>
                <a:cubicBezTo>
                  <a:pt x="4772" y="7381"/>
                  <a:pt x="4807" y="7385"/>
                  <a:pt x="4841" y="7385"/>
                </a:cubicBezTo>
                <a:cubicBezTo>
                  <a:pt x="4946" y="7385"/>
                  <a:pt x="5045" y="7351"/>
                  <a:pt x="5128" y="7294"/>
                </a:cubicBezTo>
                <a:lnTo>
                  <a:pt x="5128" y="7294"/>
                </a:lnTo>
                <a:cubicBezTo>
                  <a:pt x="5147" y="7485"/>
                  <a:pt x="5281" y="7643"/>
                  <a:pt x="5447" y="7709"/>
                </a:cubicBezTo>
                <a:lnTo>
                  <a:pt x="5447" y="7709"/>
                </a:lnTo>
                <a:cubicBezTo>
                  <a:pt x="5420" y="8415"/>
                  <a:pt x="5227" y="9122"/>
                  <a:pt x="4904" y="9742"/>
                </a:cubicBezTo>
                <a:cubicBezTo>
                  <a:pt x="4737" y="10109"/>
                  <a:pt x="4504" y="10409"/>
                  <a:pt x="4237" y="10709"/>
                </a:cubicBezTo>
                <a:cubicBezTo>
                  <a:pt x="4062" y="10913"/>
                  <a:pt x="3659" y="11446"/>
                  <a:pt x="3338" y="11446"/>
                </a:cubicBezTo>
                <a:cubicBezTo>
                  <a:pt x="3290" y="11446"/>
                  <a:pt x="3245" y="11435"/>
                  <a:pt x="3203" y="11409"/>
                </a:cubicBezTo>
                <a:cubicBezTo>
                  <a:pt x="2869" y="11243"/>
                  <a:pt x="2836" y="10509"/>
                  <a:pt x="2836" y="10209"/>
                </a:cubicBezTo>
                <a:cubicBezTo>
                  <a:pt x="2836" y="9808"/>
                  <a:pt x="2936" y="9408"/>
                  <a:pt x="3103" y="9074"/>
                </a:cubicBezTo>
                <a:cubicBezTo>
                  <a:pt x="3479" y="8403"/>
                  <a:pt x="3963" y="7797"/>
                  <a:pt x="4520" y="7290"/>
                </a:cubicBezTo>
                <a:close/>
                <a:moveTo>
                  <a:pt x="5546" y="1"/>
                </a:moveTo>
                <a:cubicBezTo>
                  <a:pt x="5443" y="1"/>
                  <a:pt x="5340" y="12"/>
                  <a:pt x="5237" y="35"/>
                </a:cubicBezTo>
                <a:cubicBezTo>
                  <a:pt x="4173" y="294"/>
                  <a:pt x="3977" y="1521"/>
                  <a:pt x="3922" y="2496"/>
                </a:cubicBezTo>
                <a:lnTo>
                  <a:pt x="3922" y="2496"/>
                </a:lnTo>
                <a:cubicBezTo>
                  <a:pt x="3405" y="2006"/>
                  <a:pt x="2709" y="1609"/>
                  <a:pt x="2036" y="1609"/>
                </a:cubicBezTo>
                <a:cubicBezTo>
                  <a:pt x="1674" y="1609"/>
                  <a:pt x="1318" y="1724"/>
                  <a:pt x="1001" y="2003"/>
                </a:cubicBezTo>
                <a:cubicBezTo>
                  <a:pt x="0" y="2837"/>
                  <a:pt x="334" y="4438"/>
                  <a:pt x="901" y="5439"/>
                </a:cubicBezTo>
                <a:cubicBezTo>
                  <a:pt x="1421" y="6321"/>
                  <a:pt x="2310" y="7035"/>
                  <a:pt x="3297" y="7205"/>
                </a:cubicBezTo>
                <a:lnTo>
                  <a:pt x="3297" y="7205"/>
                </a:lnTo>
                <a:cubicBezTo>
                  <a:pt x="2731" y="7808"/>
                  <a:pt x="2251" y="8488"/>
                  <a:pt x="2035" y="9308"/>
                </a:cubicBezTo>
                <a:cubicBezTo>
                  <a:pt x="1768" y="10242"/>
                  <a:pt x="1835" y="11776"/>
                  <a:pt x="2836" y="12310"/>
                </a:cubicBezTo>
                <a:cubicBezTo>
                  <a:pt x="2984" y="12397"/>
                  <a:pt x="3137" y="12435"/>
                  <a:pt x="3291" y="12435"/>
                </a:cubicBezTo>
                <a:cubicBezTo>
                  <a:pt x="4144" y="12435"/>
                  <a:pt x="5042" y="11264"/>
                  <a:pt x="5438" y="10642"/>
                </a:cubicBezTo>
                <a:cubicBezTo>
                  <a:pt x="5725" y="10197"/>
                  <a:pt x="5944" y="9721"/>
                  <a:pt x="6095" y="9227"/>
                </a:cubicBezTo>
                <a:lnTo>
                  <a:pt x="6095" y="9227"/>
                </a:lnTo>
                <a:cubicBezTo>
                  <a:pt x="6120" y="9287"/>
                  <a:pt x="6146" y="9348"/>
                  <a:pt x="6171" y="9408"/>
                </a:cubicBezTo>
                <a:cubicBezTo>
                  <a:pt x="6372" y="10008"/>
                  <a:pt x="6672" y="10609"/>
                  <a:pt x="7039" y="11176"/>
                </a:cubicBezTo>
                <a:cubicBezTo>
                  <a:pt x="7372" y="11592"/>
                  <a:pt x="7815" y="11778"/>
                  <a:pt x="8262" y="11778"/>
                </a:cubicBezTo>
                <a:cubicBezTo>
                  <a:pt x="8889" y="11778"/>
                  <a:pt x="9524" y="11413"/>
                  <a:pt x="9874" y="10809"/>
                </a:cubicBezTo>
                <a:cubicBezTo>
                  <a:pt x="10408" y="9842"/>
                  <a:pt x="10274" y="8641"/>
                  <a:pt x="9574" y="7774"/>
                </a:cubicBezTo>
                <a:cubicBezTo>
                  <a:pt x="9468" y="7638"/>
                  <a:pt x="9354" y="7518"/>
                  <a:pt x="9233" y="7412"/>
                </a:cubicBezTo>
                <a:lnTo>
                  <a:pt x="9233" y="7412"/>
                </a:lnTo>
                <a:cubicBezTo>
                  <a:pt x="9892" y="7257"/>
                  <a:pt x="10518" y="6990"/>
                  <a:pt x="11075" y="6539"/>
                </a:cubicBezTo>
                <a:cubicBezTo>
                  <a:pt x="12076" y="5705"/>
                  <a:pt x="12876" y="3971"/>
                  <a:pt x="11909" y="2803"/>
                </a:cubicBezTo>
                <a:cubicBezTo>
                  <a:pt x="11558" y="2373"/>
                  <a:pt x="11118" y="2208"/>
                  <a:pt x="10652" y="2208"/>
                </a:cubicBezTo>
                <a:cubicBezTo>
                  <a:pt x="9747" y="2208"/>
                  <a:pt x="8745" y="2830"/>
                  <a:pt x="8106" y="3337"/>
                </a:cubicBezTo>
                <a:cubicBezTo>
                  <a:pt x="7769" y="3594"/>
                  <a:pt x="7448" y="3873"/>
                  <a:pt x="7147" y="4171"/>
                </a:cubicBezTo>
                <a:lnTo>
                  <a:pt x="7147" y="4171"/>
                </a:lnTo>
                <a:cubicBezTo>
                  <a:pt x="7208" y="3742"/>
                  <a:pt x="7239" y="3307"/>
                  <a:pt x="7239" y="2870"/>
                </a:cubicBezTo>
                <a:cubicBezTo>
                  <a:pt x="7239" y="2136"/>
                  <a:pt x="7239" y="1336"/>
                  <a:pt x="6839" y="735"/>
                </a:cubicBezTo>
                <a:cubicBezTo>
                  <a:pt x="6534" y="265"/>
                  <a:pt x="6046" y="1"/>
                  <a:pt x="554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61" name="Google Shape;361;p9"/>
          <p:cNvGrpSpPr/>
          <p:nvPr/>
        </p:nvGrpSpPr>
        <p:grpSpPr>
          <a:xfrm>
            <a:off x="2118825" y="4151363"/>
            <a:ext cx="311900" cy="314700"/>
            <a:chOff x="8571050" y="1873050"/>
            <a:chExt cx="311900" cy="314700"/>
          </a:xfrm>
        </p:grpSpPr>
        <p:sp>
          <p:nvSpPr>
            <p:cNvPr id="362" name="Google Shape;362;p9"/>
            <p:cNvSpPr/>
            <p:nvPr/>
          </p:nvSpPr>
          <p:spPr>
            <a:xfrm>
              <a:off x="8571050" y="1873050"/>
              <a:ext cx="311900" cy="314700"/>
            </a:xfrm>
            <a:custGeom>
              <a:avLst/>
              <a:gdLst/>
              <a:ahLst/>
              <a:cxnLst/>
              <a:rect l="l" t="t" r="r" b="b"/>
              <a:pathLst>
                <a:path w="12476" h="12588" extrusionOk="0">
                  <a:moveTo>
                    <a:pt x="6515" y="929"/>
                  </a:moveTo>
                  <a:cubicBezTo>
                    <a:pt x="7071" y="929"/>
                    <a:pt x="7622" y="1043"/>
                    <a:pt x="8139" y="1298"/>
                  </a:cubicBezTo>
                  <a:cubicBezTo>
                    <a:pt x="8210" y="1327"/>
                    <a:pt x="8279" y="1340"/>
                    <a:pt x="8345" y="1340"/>
                  </a:cubicBezTo>
                  <a:cubicBezTo>
                    <a:pt x="8479" y="1340"/>
                    <a:pt x="8599" y="1286"/>
                    <a:pt x="8691" y="1204"/>
                  </a:cubicBezTo>
                  <a:lnTo>
                    <a:pt x="8691" y="1204"/>
                  </a:lnTo>
                  <a:cubicBezTo>
                    <a:pt x="8751" y="1239"/>
                    <a:pt x="8804" y="1285"/>
                    <a:pt x="8873" y="1331"/>
                  </a:cubicBezTo>
                  <a:cubicBezTo>
                    <a:pt x="9107" y="1498"/>
                    <a:pt x="9307" y="1665"/>
                    <a:pt x="9507" y="1865"/>
                  </a:cubicBezTo>
                  <a:cubicBezTo>
                    <a:pt x="9907" y="2265"/>
                    <a:pt x="10241" y="2699"/>
                    <a:pt x="10508" y="3166"/>
                  </a:cubicBezTo>
                  <a:cubicBezTo>
                    <a:pt x="11108" y="4267"/>
                    <a:pt x="11408" y="5468"/>
                    <a:pt x="11442" y="6735"/>
                  </a:cubicBezTo>
                  <a:cubicBezTo>
                    <a:pt x="11475" y="7936"/>
                    <a:pt x="11442" y="9404"/>
                    <a:pt x="10508" y="10304"/>
                  </a:cubicBezTo>
                  <a:cubicBezTo>
                    <a:pt x="9674" y="11038"/>
                    <a:pt x="8640" y="11505"/>
                    <a:pt x="7539" y="11605"/>
                  </a:cubicBezTo>
                  <a:cubicBezTo>
                    <a:pt x="7275" y="11644"/>
                    <a:pt x="7012" y="11662"/>
                    <a:pt x="6751" y="11662"/>
                  </a:cubicBezTo>
                  <a:cubicBezTo>
                    <a:pt x="4966" y="11662"/>
                    <a:pt x="3287" y="10784"/>
                    <a:pt x="2268" y="9270"/>
                  </a:cubicBezTo>
                  <a:cubicBezTo>
                    <a:pt x="1101" y="7569"/>
                    <a:pt x="1034" y="5368"/>
                    <a:pt x="2035" y="3566"/>
                  </a:cubicBezTo>
                  <a:cubicBezTo>
                    <a:pt x="2924" y="2093"/>
                    <a:pt x="4742" y="929"/>
                    <a:pt x="6515" y="929"/>
                  </a:cubicBezTo>
                  <a:close/>
                  <a:moveTo>
                    <a:pt x="6555" y="0"/>
                  </a:moveTo>
                  <a:cubicBezTo>
                    <a:pt x="4670" y="0"/>
                    <a:pt x="2774" y="1021"/>
                    <a:pt x="1635" y="2499"/>
                  </a:cubicBezTo>
                  <a:cubicBezTo>
                    <a:pt x="100" y="4567"/>
                    <a:pt x="0" y="7336"/>
                    <a:pt x="1334" y="9537"/>
                  </a:cubicBezTo>
                  <a:cubicBezTo>
                    <a:pt x="2520" y="11456"/>
                    <a:pt x="4636" y="12587"/>
                    <a:pt x="6855" y="12587"/>
                  </a:cubicBezTo>
                  <a:cubicBezTo>
                    <a:pt x="7259" y="12587"/>
                    <a:pt x="7667" y="12550"/>
                    <a:pt x="8073" y="12473"/>
                  </a:cubicBezTo>
                  <a:cubicBezTo>
                    <a:pt x="9407" y="12239"/>
                    <a:pt x="10641" y="11539"/>
                    <a:pt x="11542" y="10505"/>
                  </a:cubicBezTo>
                  <a:cubicBezTo>
                    <a:pt x="12476" y="9337"/>
                    <a:pt x="12442" y="7469"/>
                    <a:pt x="12309" y="6035"/>
                  </a:cubicBezTo>
                  <a:cubicBezTo>
                    <a:pt x="12209" y="4434"/>
                    <a:pt x="11608" y="2866"/>
                    <a:pt x="10574" y="1632"/>
                  </a:cubicBezTo>
                  <a:cubicBezTo>
                    <a:pt x="10074" y="1031"/>
                    <a:pt x="9507" y="531"/>
                    <a:pt x="8806" y="197"/>
                  </a:cubicBezTo>
                  <a:cubicBezTo>
                    <a:pt x="8667" y="128"/>
                    <a:pt x="8499" y="91"/>
                    <a:pt x="8331" y="91"/>
                  </a:cubicBezTo>
                  <a:cubicBezTo>
                    <a:pt x="8179" y="91"/>
                    <a:pt x="8029" y="121"/>
                    <a:pt x="7902" y="185"/>
                  </a:cubicBezTo>
                  <a:lnTo>
                    <a:pt x="7902" y="185"/>
                  </a:lnTo>
                  <a:cubicBezTo>
                    <a:pt x="7461" y="59"/>
                    <a:pt x="7008" y="0"/>
                    <a:pt x="65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 name="Google Shape;363;p9"/>
            <p:cNvSpPr/>
            <p:nvPr/>
          </p:nvSpPr>
          <p:spPr>
            <a:xfrm>
              <a:off x="8662775" y="1977975"/>
              <a:ext cx="28375" cy="42475"/>
            </a:xfrm>
            <a:custGeom>
              <a:avLst/>
              <a:gdLst/>
              <a:ahLst/>
              <a:cxnLst/>
              <a:rect l="l" t="t" r="r" b="b"/>
              <a:pathLst>
                <a:path w="1135" h="1699" extrusionOk="0">
                  <a:moveTo>
                    <a:pt x="617" y="0"/>
                  </a:moveTo>
                  <a:cubicBezTo>
                    <a:pt x="537" y="0"/>
                    <a:pt x="463" y="29"/>
                    <a:pt x="401" y="70"/>
                  </a:cubicBezTo>
                  <a:cubicBezTo>
                    <a:pt x="267" y="136"/>
                    <a:pt x="201" y="237"/>
                    <a:pt x="167" y="337"/>
                  </a:cubicBezTo>
                  <a:lnTo>
                    <a:pt x="145" y="437"/>
                  </a:lnTo>
                  <a:lnTo>
                    <a:pt x="145" y="437"/>
                  </a:lnTo>
                  <a:cubicBezTo>
                    <a:pt x="127" y="470"/>
                    <a:pt x="112" y="503"/>
                    <a:pt x="101" y="537"/>
                  </a:cubicBezTo>
                  <a:lnTo>
                    <a:pt x="0" y="1104"/>
                  </a:lnTo>
                  <a:cubicBezTo>
                    <a:pt x="0" y="1171"/>
                    <a:pt x="0" y="1237"/>
                    <a:pt x="0" y="1271"/>
                  </a:cubicBezTo>
                  <a:cubicBezTo>
                    <a:pt x="0" y="1337"/>
                    <a:pt x="34" y="1404"/>
                    <a:pt x="67" y="1471"/>
                  </a:cubicBezTo>
                  <a:cubicBezTo>
                    <a:pt x="159" y="1608"/>
                    <a:pt x="313" y="1698"/>
                    <a:pt x="476" y="1698"/>
                  </a:cubicBezTo>
                  <a:cubicBezTo>
                    <a:pt x="551" y="1698"/>
                    <a:pt x="628" y="1679"/>
                    <a:pt x="701" y="1638"/>
                  </a:cubicBezTo>
                  <a:cubicBezTo>
                    <a:pt x="801" y="1571"/>
                    <a:pt x="901" y="1471"/>
                    <a:pt x="934" y="1337"/>
                  </a:cubicBezTo>
                  <a:cubicBezTo>
                    <a:pt x="968" y="1104"/>
                    <a:pt x="1035" y="837"/>
                    <a:pt x="1101" y="603"/>
                  </a:cubicBezTo>
                  <a:cubicBezTo>
                    <a:pt x="1135" y="470"/>
                    <a:pt x="1101" y="337"/>
                    <a:pt x="1035" y="237"/>
                  </a:cubicBezTo>
                  <a:cubicBezTo>
                    <a:pt x="968" y="136"/>
                    <a:pt x="868" y="36"/>
                    <a:pt x="768" y="36"/>
                  </a:cubicBezTo>
                  <a:cubicBezTo>
                    <a:pt x="717" y="11"/>
                    <a:pt x="666" y="0"/>
                    <a:pt x="61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 name="Google Shape;364;p9"/>
            <p:cNvSpPr/>
            <p:nvPr/>
          </p:nvSpPr>
          <p:spPr>
            <a:xfrm>
              <a:off x="8738650" y="1982725"/>
              <a:ext cx="30900" cy="44550"/>
            </a:xfrm>
            <a:custGeom>
              <a:avLst/>
              <a:gdLst/>
              <a:ahLst/>
              <a:cxnLst/>
              <a:rect l="l" t="t" r="r" b="b"/>
              <a:pathLst>
                <a:path w="1236" h="1782" extrusionOk="0">
                  <a:moveTo>
                    <a:pt x="781" y="0"/>
                  </a:moveTo>
                  <a:cubicBezTo>
                    <a:pt x="697" y="0"/>
                    <a:pt x="599" y="31"/>
                    <a:pt x="501" y="80"/>
                  </a:cubicBezTo>
                  <a:cubicBezTo>
                    <a:pt x="469" y="102"/>
                    <a:pt x="440" y="127"/>
                    <a:pt x="414" y="154"/>
                  </a:cubicBezTo>
                  <a:lnTo>
                    <a:pt x="414" y="154"/>
                  </a:lnTo>
                  <a:cubicBezTo>
                    <a:pt x="321" y="194"/>
                    <a:pt x="232" y="289"/>
                    <a:pt x="201" y="413"/>
                  </a:cubicBezTo>
                  <a:cubicBezTo>
                    <a:pt x="168" y="680"/>
                    <a:pt x="101" y="947"/>
                    <a:pt x="34" y="1181"/>
                  </a:cubicBezTo>
                  <a:cubicBezTo>
                    <a:pt x="1" y="1314"/>
                    <a:pt x="34" y="1448"/>
                    <a:pt x="68" y="1548"/>
                  </a:cubicBezTo>
                  <a:cubicBezTo>
                    <a:pt x="134" y="1648"/>
                    <a:pt x="234" y="1748"/>
                    <a:pt x="368" y="1781"/>
                  </a:cubicBezTo>
                  <a:cubicBezTo>
                    <a:pt x="468" y="1781"/>
                    <a:pt x="601" y="1781"/>
                    <a:pt x="735" y="1714"/>
                  </a:cubicBezTo>
                  <a:cubicBezTo>
                    <a:pt x="835" y="1648"/>
                    <a:pt x="902" y="1548"/>
                    <a:pt x="935" y="1448"/>
                  </a:cubicBezTo>
                  <a:cubicBezTo>
                    <a:pt x="1035" y="1147"/>
                    <a:pt x="1135" y="880"/>
                    <a:pt x="1202" y="614"/>
                  </a:cubicBezTo>
                  <a:cubicBezTo>
                    <a:pt x="1235" y="480"/>
                    <a:pt x="1235" y="347"/>
                    <a:pt x="1168" y="247"/>
                  </a:cubicBezTo>
                  <a:cubicBezTo>
                    <a:pt x="1102" y="147"/>
                    <a:pt x="1002" y="47"/>
                    <a:pt x="868" y="13"/>
                  </a:cubicBezTo>
                  <a:cubicBezTo>
                    <a:pt x="841" y="4"/>
                    <a:pt x="812" y="0"/>
                    <a:pt x="78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 name="Google Shape;365;p9"/>
            <p:cNvSpPr/>
            <p:nvPr/>
          </p:nvSpPr>
          <p:spPr>
            <a:xfrm>
              <a:off x="8636225" y="2044500"/>
              <a:ext cx="150825" cy="63025"/>
            </a:xfrm>
            <a:custGeom>
              <a:avLst/>
              <a:gdLst/>
              <a:ahLst/>
              <a:cxnLst/>
              <a:rect l="l" t="t" r="r" b="b"/>
              <a:pathLst>
                <a:path w="6033" h="2521" extrusionOk="0">
                  <a:moveTo>
                    <a:pt x="617" y="1"/>
                  </a:moveTo>
                  <a:cubicBezTo>
                    <a:pt x="314" y="1"/>
                    <a:pt x="1" y="262"/>
                    <a:pt x="162" y="644"/>
                  </a:cubicBezTo>
                  <a:cubicBezTo>
                    <a:pt x="362" y="1912"/>
                    <a:pt x="1696" y="2446"/>
                    <a:pt x="2830" y="2512"/>
                  </a:cubicBezTo>
                  <a:cubicBezTo>
                    <a:pt x="2931" y="2518"/>
                    <a:pt x="3031" y="2520"/>
                    <a:pt x="3131" y="2520"/>
                  </a:cubicBezTo>
                  <a:cubicBezTo>
                    <a:pt x="3663" y="2520"/>
                    <a:pt x="4188" y="2442"/>
                    <a:pt x="4665" y="2246"/>
                  </a:cubicBezTo>
                  <a:cubicBezTo>
                    <a:pt x="5232" y="2012"/>
                    <a:pt x="5666" y="1578"/>
                    <a:pt x="5933" y="1045"/>
                  </a:cubicBezTo>
                  <a:cubicBezTo>
                    <a:pt x="6033" y="811"/>
                    <a:pt x="5966" y="544"/>
                    <a:pt x="5766" y="411"/>
                  </a:cubicBezTo>
                  <a:cubicBezTo>
                    <a:pt x="5683" y="364"/>
                    <a:pt x="5592" y="341"/>
                    <a:pt x="5504" y="341"/>
                  </a:cubicBezTo>
                  <a:cubicBezTo>
                    <a:pt x="5345" y="341"/>
                    <a:pt x="5197" y="415"/>
                    <a:pt x="5132" y="544"/>
                  </a:cubicBezTo>
                  <a:cubicBezTo>
                    <a:pt x="4965" y="945"/>
                    <a:pt x="4665" y="1245"/>
                    <a:pt x="4298" y="1378"/>
                  </a:cubicBezTo>
                  <a:cubicBezTo>
                    <a:pt x="3937" y="1517"/>
                    <a:pt x="3552" y="1587"/>
                    <a:pt x="3164" y="1587"/>
                  </a:cubicBezTo>
                  <a:cubicBezTo>
                    <a:pt x="3086" y="1587"/>
                    <a:pt x="3008" y="1584"/>
                    <a:pt x="2930" y="1578"/>
                  </a:cubicBezTo>
                  <a:cubicBezTo>
                    <a:pt x="2163" y="1545"/>
                    <a:pt x="1196" y="1278"/>
                    <a:pt x="1062" y="378"/>
                  </a:cubicBezTo>
                  <a:cubicBezTo>
                    <a:pt x="1010" y="113"/>
                    <a:pt x="815" y="1"/>
                    <a:pt x="61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66" name="Google Shape;366;p9"/>
          <p:cNvGrpSpPr/>
          <p:nvPr/>
        </p:nvGrpSpPr>
        <p:grpSpPr>
          <a:xfrm>
            <a:off x="347725" y="833175"/>
            <a:ext cx="730975" cy="238525"/>
            <a:chOff x="3798300" y="2287225"/>
            <a:chExt cx="730975" cy="238525"/>
          </a:xfrm>
        </p:grpSpPr>
        <p:sp>
          <p:nvSpPr>
            <p:cNvPr id="367" name="Google Shape;367;p9"/>
            <p:cNvSpPr/>
            <p:nvPr/>
          </p:nvSpPr>
          <p:spPr>
            <a:xfrm>
              <a:off x="3798300" y="2287225"/>
              <a:ext cx="722625" cy="238525"/>
            </a:xfrm>
            <a:custGeom>
              <a:avLst/>
              <a:gdLst/>
              <a:ahLst/>
              <a:cxnLst/>
              <a:rect l="l" t="t" r="r" b="b"/>
              <a:pathLst>
                <a:path w="28905" h="9541" extrusionOk="0">
                  <a:moveTo>
                    <a:pt x="5536" y="982"/>
                  </a:moveTo>
                  <a:cubicBezTo>
                    <a:pt x="5554" y="982"/>
                    <a:pt x="5571" y="986"/>
                    <a:pt x="5588" y="995"/>
                  </a:cubicBezTo>
                  <a:cubicBezTo>
                    <a:pt x="5821" y="1129"/>
                    <a:pt x="5588" y="2096"/>
                    <a:pt x="5554" y="2263"/>
                  </a:cubicBezTo>
                  <a:cubicBezTo>
                    <a:pt x="5421" y="3164"/>
                    <a:pt x="5154" y="4064"/>
                    <a:pt x="4754" y="4932"/>
                  </a:cubicBezTo>
                  <a:cubicBezTo>
                    <a:pt x="4706" y="5042"/>
                    <a:pt x="4649" y="5168"/>
                    <a:pt x="4585" y="5303"/>
                  </a:cubicBezTo>
                  <a:lnTo>
                    <a:pt x="4585" y="5303"/>
                  </a:lnTo>
                  <a:cubicBezTo>
                    <a:pt x="4305" y="4192"/>
                    <a:pt x="4401" y="2999"/>
                    <a:pt x="4887" y="1929"/>
                  </a:cubicBezTo>
                  <a:cubicBezTo>
                    <a:pt x="4949" y="1743"/>
                    <a:pt x="5299" y="982"/>
                    <a:pt x="5536" y="982"/>
                  </a:cubicBezTo>
                  <a:close/>
                  <a:moveTo>
                    <a:pt x="13440" y="2437"/>
                  </a:moveTo>
                  <a:cubicBezTo>
                    <a:pt x="13700" y="2437"/>
                    <a:pt x="13943" y="2626"/>
                    <a:pt x="13994" y="2930"/>
                  </a:cubicBezTo>
                  <a:cubicBezTo>
                    <a:pt x="14127" y="3564"/>
                    <a:pt x="13760" y="4331"/>
                    <a:pt x="13493" y="4865"/>
                  </a:cubicBezTo>
                  <a:cubicBezTo>
                    <a:pt x="13311" y="5270"/>
                    <a:pt x="13092" y="5663"/>
                    <a:pt x="12843" y="6037"/>
                  </a:cubicBezTo>
                  <a:lnTo>
                    <a:pt x="12843" y="6037"/>
                  </a:lnTo>
                  <a:cubicBezTo>
                    <a:pt x="12692" y="5943"/>
                    <a:pt x="12561" y="5822"/>
                    <a:pt x="12459" y="5665"/>
                  </a:cubicBezTo>
                  <a:cubicBezTo>
                    <a:pt x="12059" y="5032"/>
                    <a:pt x="12226" y="3964"/>
                    <a:pt x="12459" y="3297"/>
                  </a:cubicBezTo>
                  <a:cubicBezTo>
                    <a:pt x="12559" y="2930"/>
                    <a:pt x="12826" y="2630"/>
                    <a:pt x="13193" y="2496"/>
                  </a:cubicBezTo>
                  <a:cubicBezTo>
                    <a:pt x="13273" y="2456"/>
                    <a:pt x="13358" y="2437"/>
                    <a:pt x="13440" y="2437"/>
                  </a:cubicBezTo>
                  <a:close/>
                  <a:moveTo>
                    <a:pt x="5662" y="0"/>
                  </a:moveTo>
                  <a:cubicBezTo>
                    <a:pt x="5196" y="0"/>
                    <a:pt x="4695" y="361"/>
                    <a:pt x="4420" y="762"/>
                  </a:cubicBezTo>
                  <a:cubicBezTo>
                    <a:pt x="3887" y="1629"/>
                    <a:pt x="3553" y="2630"/>
                    <a:pt x="3486" y="3664"/>
                  </a:cubicBezTo>
                  <a:cubicBezTo>
                    <a:pt x="3422" y="4617"/>
                    <a:pt x="3600" y="5555"/>
                    <a:pt x="3986" y="6397"/>
                  </a:cubicBezTo>
                  <a:lnTo>
                    <a:pt x="3986" y="6397"/>
                  </a:lnTo>
                  <a:cubicBezTo>
                    <a:pt x="3401" y="7331"/>
                    <a:pt x="2595" y="8245"/>
                    <a:pt x="1710" y="8245"/>
                  </a:cubicBezTo>
                  <a:cubicBezTo>
                    <a:pt x="1441" y="8245"/>
                    <a:pt x="1164" y="8161"/>
                    <a:pt x="884" y="7967"/>
                  </a:cubicBezTo>
                  <a:cubicBezTo>
                    <a:pt x="801" y="7912"/>
                    <a:pt x="719" y="7888"/>
                    <a:pt x="642" y="7888"/>
                  </a:cubicBezTo>
                  <a:cubicBezTo>
                    <a:pt x="256" y="7888"/>
                    <a:pt x="0" y="8495"/>
                    <a:pt x="417" y="8801"/>
                  </a:cubicBezTo>
                  <a:lnTo>
                    <a:pt x="417" y="8768"/>
                  </a:lnTo>
                  <a:cubicBezTo>
                    <a:pt x="839" y="9054"/>
                    <a:pt x="1255" y="9176"/>
                    <a:pt x="1657" y="9176"/>
                  </a:cubicBezTo>
                  <a:cubicBezTo>
                    <a:pt x="2767" y="9176"/>
                    <a:pt x="3767" y="8243"/>
                    <a:pt x="4484" y="7268"/>
                  </a:cubicBezTo>
                  <a:lnTo>
                    <a:pt x="4484" y="7268"/>
                  </a:lnTo>
                  <a:cubicBezTo>
                    <a:pt x="4859" y="7805"/>
                    <a:pt x="5331" y="8281"/>
                    <a:pt x="5888" y="8668"/>
                  </a:cubicBezTo>
                  <a:cubicBezTo>
                    <a:pt x="6737" y="9246"/>
                    <a:pt x="7733" y="9540"/>
                    <a:pt x="8733" y="9540"/>
                  </a:cubicBezTo>
                  <a:cubicBezTo>
                    <a:pt x="9579" y="9540"/>
                    <a:pt x="10427" y="9329"/>
                    <a:pt x="11192" y="8901"/>
                  </a:cubicBezTo>
                  <a:cubicBezTo>
                    <a:pt x="11962" y="8461"/>
                    <a:pt x="12614" y="7858"/>
                    <a:pt x="13161" y="7165"/>
                  </a:cubicBezTo>
                  <a:lnTo>
                    <a:pt x="13161" y="7165"/>
                  </a:lnTo>
                  <a:cubicBezTo>
                    <a:pt x="13594" y="7281"/>
                    <a:pt x="14053" y="7312"/>
                    <a:pt x="14505" y="7312"/>
                  </a:cubicBezTo>
                  <a:cubicBezTo>
                    <a:pt x="14693" y="7312"/>
                    <a:pt x="14879" y="7306"/>
                    <a:pt x="15061" y="7300"/>
                  </a:cubicBezTo>
                  <a:cubicBezTo>
                    <a:pt x="16496" y="7200"/>
                    <a:pt x="17930" y="7100"/>
                    <a:pt x="19364" y="7000"/>
                  </a:cubicBezTo>
                  <a:lnTo>
                    <a:pt x="28304" y="6433"/>
                  </a:lnTo>
                  <a:cubicBezTo>
                    <a:pt x="28894" y="6400"/>
                    <a:pt x="28904" y="5498"/>
                    <a:pt x="28335" y="5498"/>
                  </a:cubicBezTo>
                  <a:cubicBezTo>
                    <a:pt x="28325" y="5498"/>
                    <a:pt x="28315" y="5498"/>
                    <a:pt x="28304" y="5499"/>
                  </a:cubicBezTo>
                  <a:lnTo>
                    <a:pt x="16662" y="6266"/>
                  </a:lnTo>
                  <a:cubicBezTo>
                    <a:pt x="16009" y="6320"/>
                    <a:pt x="15333" y="6375"/>
                    <a:pt x="14653" y="6375"/>
                  </a:cubicBezTo>
                  <a:cubicBezTo>
                    <a:pt x="14500" y="6375"/>
                    <a:pt x="14347" y="6372"/>
                    <a:pt x="14194" y="6366"/>
                  </a:cubicBezTo>
                  <a:cubicBezTo>
                    <a:pt x="14053" y="6358"/>
                    <a:pt x="13902" y="6346"/>
                    <a:pt x="13749" y="6326"/>
                  </a:cubicBezTo>
                  <a:lnTo>
                    <a:pt x="13749" y="6326"/>
                  </a:lnTo>
                  <a:cubicBezTo>
                    <a:pt x="14094" y="5773"/>
                    <a:pt x="14385" y="5188"/>
                    <a:pt x="14628" y="4598"/>
                  </a:cubicBezTo>
                  <a:cubicBezTo>
                    <a:pt x="14928" y="3831"/>
                    <a:pt x="15161" y="2863"/>
                    <a:pt x="14661" y="2130"/>
                  </a:cubicBezTo>
                  <a:cubicBezTo>
                    <a:pt x="14353" y="1719"/>
                    <a:pt x="13880" y="1497"/>
                    <a:pt x="13391" y="1497"/>
                  </a:cubicBezTo>
                  <a:cubicBezTo>
                    <a:pt x="13086" y="1497"/>
                    <a:pt x="12775" y="1583"/>
                    <a:pt x="12493" y="1763"/>
                  </a:cubicBezTo>
                  <a:cubicBezTo>
                    <a:pt x="11659" y="2296"/>
                    <a:pt x="11425" y="3364"/>
                    <a:pt x="11325" y="4298"/>
                  </a:cubicBezTo>
                  <a:cubicBezTo>
                    <a:pt x="11259" y="5232"/>
                    <a:pt x="11459" y="6199"/>
                    <a:pt x="12293" y="6766"/>
                  </a:cubicBezTo>
                  <a:cubicBezTo>
                    <a:pt x="12293" y="6767"/>
                    <a:pt x="12294" y="6767"/>
                    <a:pt x="12295" y="6768"/>
                  </a:cubicBezTo>
                  <a:lnTo>
                    <a:pt x="12295" y="6768"/>
                  </a:lnTo>
                  <a:cubicBezTo>
                    <a:pt x="11382" y="7799"/>
                    <a:pt x="10156" y="8635"/>
                    <a:pt x="8770" y="8635"/>
                  </a:cubicBezTo>
                  <a:cubicBezTo>
                    <a:pt x="8744" y="8635"/>
                    <a:pt x="8717" y="8635"/>
                    <a:pt x="8690" y="8634"/>
                  </a:cubicBezTo>
                  <a:cubicBezTo>
                    <a:pt x="7189" y="8601"/>
                    <a:pt x="5821" y="7767"/>
                    <a:pt x="5054" y="6499"/>
                  </a:cubicBezTo>
                  <a:cubicBezTo>
                    <a:pt x="5044" y="6481"/>
                    <a:pt x="5034" y="6462"/>
                    <a:pt x="5024" y="6443"/>
                  </a:cubicBezTo>
                  <a:lnTo>
                    <a:pt x="5024" y="6443"/>
                  </a:lnTo>
                  <a:cubicBezTo>
                    <a:pt x="5046" y="6406"/>
                    <a:pt x="5067" y="6369"/>
                    <a:pt x="5087" y="6333"/>
                  </a:cubicBezTo>
                  <a:cubicBezTo>
                    <a:pt x="5655" y="5365"/>
                    <a:pt x="6055" y="4331"/>
                    <a:pt x="6322" y="3264"/>
                  </a:cubicBezTo>
                  <a:cubicBezTo>
                    <a:pt x="6422" y="2763"/>
                    <a:pt x="6488" y="2263"/>
                    <a:pt x="6555" y="1763"/>
                  </a:cubicBezTo>
                  <a:cubicBezTo>
                    <a:pt x="6655" y="1296"/>
                    <a:pt x="6589" y="862"/>
                    <a:pt x="6388" y="428"/>
                  </a:cubicBezTo>
                  <a:cubicBezTo>
                    <a:pt x="6192" y="122"/>
                    <a:pt x="5933" y="0"/>
                    <a:pt x="566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 name="Google Shape;368;p9"/>
            <p:cNvSpPr/>
            <p:nvPr/>
          </p:nvSpPr>
          <p:spPr>
            <a:xfrm>
              <a:off x="4418700" y="2374225"/>
              <a:ext cx="110575" cy="120525"/>
            </a:xfrm>
            <a:custGeom>
              <a:avLst/>
              <a:gdLst/>
              <a:ahLst/>
              <a:cxnLst/>
              <a:rect l="l" t="t" r="r" b="b"/>
              <a:pathLst>
                <a:path w="4423" h="4821" extrusionOk="0">
                  <a:moveTo>
                    <a:pt x="940" y="1"/>
                  </a:moveTo>
                  <a:cubicBezTo>
                    <a:pt x="819" y="1"/>
                    <a:pt x="703" y="51"/>
                    <a:pt x="619" y="151"/>
                  </a:cubicBezTo>
                  <a:cubicBezTo>
                    <a:pt x="419" y="317"/>
                    <a:pt x="419" y="618"/>
                    <a:pt x="619" y="784"/>
                  </a:cubicBezTo>
                  <a:lnTo>
                    <a:pt x="619" y="851"/>
                  </a:lnTo>
                  <a:cubicBezTo>
                    <a:pt x="1345" y="1473"/>
                    <a:pt x="2111" y="2035"/>
                    <a:pt x="2918" y="2552"/>
                  </a:cubicBezTo>
                  <a:lnTo>
                    <a:pt x="2918" y="2552"/>
                  </a:lnTo>
                  <a:lnTo>
                    <a:pt x="453" y="3953"/>
                  </a:lnTo>
                  <a:cubicBezTo>
                    <a:pt x="1" y="4207"/>
                    <a:pt x="266" y="4820"/>
                    <a:pt x="682" y="4820"/>
                  </a:cubicBezTo>
                  <a:cubicBezTo>
                    <a:pt x="757" y="4820"/>
                    <a:pt x="838" y="4800"/>
                    <a:pt x="920" y="4754"/>
                  </a:cubicBezTo>
                  <a:lnTo>
                    <a:pt x="4122" y="2986"/>
                  </a:lnTo>
                  <a:cubicBezTo>
                    <a:pt x="4422" y="2786"/>
                    <a:pt x="4422" y="2319"/>
                    <a:pt x="4122" y="2152"/>
                  </a:cubicBezTo>
                  <a:cubicBezTo>
                    <a:pt x="3088" y="1552"/>
                    <a:pt x="2154" y="884"/>
                    <a:pt x="1286" y="151"/>
                  </a:cubicBezTo>
                  <a:cubicBezTo>
                    <a:pt x="1186" y="51"/>
                    <a:pt x="1061" y="1"/>
                    <a:pt x="9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69" name="Google Shape;369;p9"/>
          <p:cNvGrpSpPr/>
          <p:nvPr/>
        </p:nvGrpSpPr>
        <p:grpSpPr>
          <a:xfrm>
            <a:off x="6077875" y="460850"/>
            <a:ext cx="529900" cy="149350"/>
            <a:chOff x="3898800" y="2624300"/>
            <a:chExt cx="529900" cy="149350"/>
          </a:xfrm>
        </p:grpSpPr>
        <p:sp>
          <p:nvSpPr>
            <p:cNvPr id="370" name="Google Shape;370;p9"/>
            <p:cNvSpPr/>
            <p:nvPr/>
          </p:nvSpPr>
          <p:spPr>
            <a:xfrm>
              <a:off x="3916975" y="2666775"/>
              <a:ext cx="511725" cy="65425"/>
            </a:xfrm>
            <a:custGeom>
              <a:avLst/>
              <a:gdLst/>
              <a:ahLst/>
              <a:cxnLst/>
              <a:rect l="l" t="t" r="r" b="b"/>
              <a:pathLst>
                <a:path w="20469" h="2617" extrusionOk="0">
                  <a:moveTo>
                    <a:pt x="706" y="0"/>
                  </a:moveTo>
                  <a:cubicBezTo>
                    <a:pt x="336" y="0"/>
                    <a:pt x="1" y="477"/>
                    <a:pt x="340" y="791"/>
                  </a:cubicBezTo>
                  <a:cubicBezTo>
                    <a:pt x="1876" y="2162"/>
                    <a:pt x="3788" y="2617"/>
                    <a:pt x="5745" y="2617"/>
                  </a:cubicBezTo>
                  <a:cubicBezTo>
                    <a:pt x="6978" y="2617"/>
                    <a:pt x="8228" y="2437"/>
                    <a:pt x="9414" y="2192"/>
                  </a:cubicBezTo>
                  <a:cubicBezTo>
                    <a:pt x="11350" y="1797"/>
                    <a:pt x="13463" y="1214"/>
                    <a:pt x="15508" y="1214"/>
                  </a:cubicBezTo>
                  <a:cubicBezTo>
                    <a:pt x="16915" y="1214"/>
                    <a:pt x="18290" y="1490"/>
                    <a:pt x="19554" y="2292"/>
                  </a:cubicBezTo>
                  <a:cubicBezTo>
                    <a:pt x="19635" y="2346"/>
                    <a:pt x="19716" y="2369"/>
                    <a:pt x="19793" y="2369"/>
                  </a:cubicBezTo>
                  <a:cubicBezTo>
                    <a:pt x="20190" y="2369"/>
                    <a:pt x="20468" y="1743"/>
                    <a:pt x="20021" y="1491"/>
                  </a:cubicBezTo>
                  <a:cubicBezTo>
                    <a:pt x="18642" y="609"/>
                    <a:pt x="17110" y="306"/>
                    <a:pt x="15541" y="306"/>
                  </a:cubicBezTo>
                  <a:cubicBezTo>
                    <a:pt x="13846" y="306"/>
                    <a:pt x="12110" y="660"/>
                    <a:pt x="10481" y="1024"/>
                  </a:cubicBezTo>
                  <a:cubicBezTo>
                    <a:pt x="8965" y="1350"/>
                    <a:pt x="7289" y="1700"/>
                    <a:pt x="5668" y="1700"/>
                  </a:cubicBezTo>
                  <a:cubicBezTo>
                    <a:pt x="3973" y="1700"/>
                    <a:pt x="2338" y="1317"/>
                    <a:pt x="1008" y="124"/>
                  </a:cubicBezTo>
                  <a:cubicBezTo>
                    <a:pt x="914" y="37"/>
                    <a:pt x="809" y="0"/>
                    <a:pt x="7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 name="Google Shape;371;p9"/>
            <p:cNvSpPr/>
            <p:nvPr/>
          </p:nvSpPr>
          <p:spPr>
            <a:xfrm>
              <a:off x="3898800" y="2624300"/>
              <a:ext cx="116400" cy="149350"/>
            </a:xfrm>
            <a:custGeom>
              <a:avLst/>
              <a:gdLst/>
              <a:ahLst/>
              <a:cxnLst/>
              <a:rect l="l" t="t" r="r" b="b"/>
              <a:pathLst>
                <a:path w="4656" h="5974" extrusionOk="0">
                  <a:moveTo>
                    <a:pt x="4013" y="1"/>
                  </a:moveTo>
                  <a:cubicBezTo>
                    <a:pt x="3968" y="1"/>
                    <a:pt x="3920" y="7"/>
                    <a:pt x="3869" y="21"/>
                  </a:cubicBezTo>
                  <a:lnTo>
                    <a:pt x="1768" y="688"/>
                  </a:lnTo>
                  <a:lnTo>
                    <a:pt x="767" y="989"/>
                  </a:lnTo>
                  <a:cubicBezTo>
                    <a:pt x="434" y="1055"/>
                    <a:pt x="167" y="1256"/>
                    <a:pt x="33" y="1589"/>
                  </a:cubicBezTo>
                  <a:cubicBezTo>
                    <a:pt x="0" y="1923"/>
                    <a:pt x="67" y="2256"/>
                    <a:pt x="200" y="2556"/>
                  </a:cubicBezTo>
                  <a:cubicBezTo>
                    <a:pt x="300" y="2890"/>
                    <a:pt x="400" y="3224"/>
                    <a:pt x="500" y="3557"/>
                  </a:cubicBezTo>
                  <a:cubicBezTo>
                    <a:pt x="701" y="4258"/>
                    <a:pt x="834" y="4925"/>
                    <a:pt x="934" y="5625"/>
                  </a:cubicBezTo>
                  <a:cubicBezTo>
                    <a:pt x="991" y="5824"/>
                    <a:pt x="1192" y="5974"/>
                    <a:pt x="1394" y="5974"/>
                  </a:cubicBezTo>
                  <a:cubicBezTo>
                    <a:pt x="1430" y="5974"/>
                    <a:pt x="1466" y="5969"/>
                    <a:pt x="1501" y="5959"/>
                  </a:cubicBezTo>
                  <a:cubicBezTo>
                    <a:pt x="1735" y="5859"/>
                    <a:pt x="1901" y="5625"/>
                    <a:pt x="1835" y="5358"/>
                  </a:cubicBezTo>
                  <a:cubicBezTo>
                    <a:pt x="1635" y="4191"/>
                    <a:pt x="1368" y="3057"/>
                    <a:pt x="1001" y="1923"/>
                  </a:cubicBezTo>
                  <a:cubicBezTo>
                    <a:pt x="1001" y="1913"/>
                    <a:pt x="1000" y="1902"/>
                    <a:pt x="999" y="1890"/>
                  </a:cubicBezTo>
                  <a:lnTo>
                    <a:pt x="999" y="1890"/>
                  </a:lnTo>
                  <a:cubicBezTo>
                    <a:pt x="999" y="1890"/>
                    <a:pt x="1000" y="1890"/>
                    <a:pt x="1001" y="1889"/>
                  </a:cubicBezTo>
                  <a:cubicBezTo>
                    <a:pt x="1134" y="1889"/>
                    <a:pt x="1268" y="1823"/>
                    <a:pt x="1401" y="1756"/>
                  </a:cubicBezTo>
                  <a:lnTo>
                    <a:pt x="2302" y="1489"/>
                  </a:lnTo>
                  <a:lnTo>
                    <a:pt x="4136" y="922"/>
                  </a:lnTo>
                  <a:cubicBezTo>
                    <a:pt x="4656" y="769"/>
                    <a:pt x="4504" y="1"/>
                    <a:pt x="401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0568900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144"/>
        <p:cNvGrpSpPr/>
        <p:nvPr/>
      </p:nvGrpSpPr>
      <p:grpSpPr>
        <a:xfrm>
          <a:off x="0" y="0"/>
          <a:ext cx="0" cy="0"/>
          <a:chOff x="0" y="0"/>
          <a:chExt cx="0" cy="0"/>
        </a:xfrm>
      </p:grpSpPr>
      <p:grpSp>
        <p:nvGrpSpPr>
          <p:cNvPr id="145" name="Google Shape;145;p5"/>
          <p:cNvGrpSpPr/>
          <p:nvPr/>
        </p:nvGrpSpPr>
        <p:grpSpPr>
          <a:xfrm>
            <a:off x="95" y="25"/>
            <a:ext cx="9143969" cy="5143446"/>
            <a:chOff x="95" y="25"/>
            <a:chExt cx="9143969" cy="5143446"/>
          </a:xfrm>
        </p:grpSpPr>
        <p:sp>
          <p:nvSpPr>
            <p:cNvPr id="146" name="Google Shape;146;p5"/>
            <p:cNvSpPr/>
            <p:nvPr/>
          </p:nvSpPr>
          <p:spPr>
            <a:xfrm>
              <a:off x="95" y="484705"/>
              <a:ext cx="9143969" cy="13289"/>
            </a:xfrm>
            <a:custGeom>
              <a:avLst/>
              <a:gdLst/>
              <a:ahLst/>
              <a:cxnLst/>
              <a:rect l="l" t="t" r="r" b="b"/>
              <a:pathLst>
                <a:path w="63221" h="222"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47;p5"/>
            <p:cNvSpPr/>
            <p:nvPr/>
          </p:nvSpPr>
          <p:spPr>
            <a:xfrm>
              <a:off x="95" y="677226"/>
              <a:ext cx="9143969" cy="15564"/>
            </a:xfrm>
            <a:custGeom>
              <a:avLst/>
              <a:gdLst/>
              <a:ahLst/>
              <a:cxnLst/>
              <a:rect l="l" t="t" r="r" b="b"/>
              <a:pathLst>
                <a:path w="63221" h="260" extrusionOk="0">
                  <a:moveTo>
                    <a:pt x="1" y="0"/>
                  </a:moveTo>
                  <a:lnTo>
                    <a:pt x="1" y="259"/>
                  </a:lnTo>
                  <a:lnTo>
                    <a:pt x="63221" y="259"/>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5"/>
            <p:cNvSpPr/>
            <p:nvPr/>
          </p:nvSpPr>
          <p:spPr>
            <a:xfrm>
              <a:off x="95" y="869746"/>
              <a:ext cx="9143969" cy="15564"/>
            </a:xfrm>
            <a:custGeom>
              <a:avLst/>
              <a:gdLst/>
              <a:ahLst/>
              <a:cxnLst/>
              <a:rect l="l" t="t" r="r" b="b"/>
              <a:pathLst>
                <a:path w="63221" h="260" extrusionOk="0">
                  <a:moveTo>
                    <a:pt x="1" y="1"/>
                  </a:moveTo>
                  <a:lnTo>
                    <a:pt x="1" y="260"/>
                  </a:lnTo>
                  <a:lnTo>
                    <a:pt x="63221" y="260"/>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5"/>
            <p:cNvSpPr/>
            <p:nvPr/>
          </p:nvSpPr>
          <p:spPr>
            <a:xfrm>
              <a:off x="95" y="1064542"/>
              <a:ext cx="9143969" cy="13349"/>
            </a:xfrm>
            <a:custGeom>
              <a:avLst/>
              <a:gdLst/>
              <a:ahLst/>
              <a:cxnLst/>
              <a:rect l="l" t="t" r="r" b="b"/>
              <a:pathLst>
                <a:path w="63221" h="223"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5"/>
            <p:cNvSpPr/>
            <p:nvPr/>
          </p:nvSpPr>
          <p:spPr>
            <a:xfrm>
              <a:off x="95" y="1257062"/>
              <a:ext cx="9143969" cy="13349"/>
            </a:xfrm>
            <a:custGeom>
              <a:avLst/>
              <a:gdLst/>
              <a:ahLst/>
              <a:cxnLst/>
              <a:rect l="l" t="t" r="r" b="b"/>
              <a:pathLst>
                <a:path w="63221" h="223" extrusionOk="0">
                  <a:moveTo>
                    <a:pt x="1" y="1"/>
                  </a:moveTo>
                  <a:lnTo>
                    <a:pt x="1" y="223"/>
                  </a:lnTo>
                  <a:lnTo>
                    <a:pt x="63221" y="223"/>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1;p5"/>
            <p:cNvSpPr/>
            <p:nvPr/>
          </p:nvSpPr>
          <p:spPr>
            <a:xfrm>
              <a:off x="95" y="1449643"/>
              <a:ext cx="9143969" cy="13349"/>
            </a:xfrm>
            <a:custGeom>
              <a:avLst/>
              <a:gdLst/>
              <a:ahLst/>
              <a:cxnLst/>
              <a:rect l="l" t="t" r="r" b="b"/>
              <a:pathLst>
                <a:path w="63221" h="223"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5"/>
            <p:cNvSpPr/>
            <p:nvPr/>
          </p:nvSpPr>
          <p:spPr>
            <a:xfrm>
              <a:off x="95" y="1642163"/>
              <a:ext cx="9143969" cy="15564"/>
            </a:xfrm>
            <a:custGeom>
              <a:avLst/>
              <a:gdLst/>
              <a:ahLst/>
              <a:cxnLst/>
              <a:rect l="l" t="t" r="r" b="b"/>
              <a:pathLst>
                <a:path w="63221" h="260" extrusionOk="0">
                  <a:moveTo>
                    <a:pt x="1" y="1"/>
                  </a:moveTo>
                  <a:lnTo>
                    <a:pt x="1" y="260"/>
                  </a:lnTo>
                  <a:lnTo>
                    <a:pt x="63221" y="260"/>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3;p5"/>
            <p:cNvSpPr/>
            <p:nvPr/>
          </p:nvSpPr>
          <p:spPr>
            <a:xfrm>
              <a:off x="95" y="1834744"/>
              <a:ext cx="9143969" cy="15504"/>
            </a:xfrm>
            <a:custGeom>
              <a:avLst/>
              <a:gdLst/>
              <a:ahLst/>
              <a:cxnLst/>
              <a:rect l="l" t="t" r="r" b="b"/>
              <a:pathLst>
                <a:path w="63221" h="259" extrusionOk="0">
                  <a:moveTo>
                    <a:pt x="1" y="0"/>
                  </a:moveTo>
                  <a:lnTo>
                    <a:pt x="1" y="259"/>
                  </a:lnTo>
                  <a:lnTo>
                    <a:pt x="63221" y="259"/>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5"/>
            <p:cNvSpPr/>
            <p:nvPr/>
          </p:nvSpPr>
          <p:spPr>
            <a:xfrm>
              <a:off x="95" y="2029479"/>
              <a:ext cx="9143969" cy="13349"/>
            </a:xfrm>
            <a:custGeom>
              <a:avLst/>
              <a:gdLst/>
              <a:ahLst/>
              <a:cxnLst/>
              <a:rect l="l" t="t" r="r" b="b"/>
              <a:pathLst>
                <a:path w="63221" h="223" extrusionOk="0">
                  <a:moveTo>
                    <a:pt x="1" y="1"/>
                  </a:moveTo>
                  <a:lnTo>
                    <a:pt x="1" y="222"/>
                  </a:lnTo>
                  <a:lnTo>
                    <a:pt x="63221" y="222"/>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5"/>
            <p:cNvSpPr/>
            <p:nvPr/>
          </p:nvSpPr>
          <p:spPr>
            <a:xfrm>
              <a:off x="95" y="2222059"/>
              <a:ext cx="9143969" cy="13289"/>
            </a:xfrm>
            <a:custGeom>
              <a:avLst/>
              <a:gdLst/>
              <a:ahLst/>
              <a:cxnLst/>
              <a:rect l="l" t="t" r="r" b="b"/>
              <a:pathLst>
                <a:path w="63221" h="222"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5"/>
            <p:cNvSpPr/>
            <p:nvPr/>
          </p:nvSpPr>
          <p:spPr>
            <a:xfrm>
              <a:off x="95" y="2414580"/>
              <a:ext cx="9143969" cy="15564"/>
            </a:xfrm>
            <a:custGeom>
              <a:avLst/>
              <a:gdLst/>
              <a:ahLst/>
              <a:cxnLst/>
              <a:rect l="l" t="t" r="r" b="b"/>
              <a:pathLst>
                <a:path w="63221" h="260" extrusionOk="0">
                  <a:moveTo>
                    <a:pt x="1" y="0"/>
                  </a:moveTo>
                  <a:lnTo>
                    <a:pt x="1" y="259"/>
                  </a:lnTo>
                  <a:lnTo>
                    <a:pt x="63221" y="259"/>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157;p5"/>
            <p:cNvSpPr/>
            <p:nvPr/>
          </p:nvSpPr>
          <p:spPr>
            <a:xfrm>
              <a:off x="95" y="2607100"/>
              <a:ext cx="9143969" cy="15564"/>
            </a:xfrm>
            <a:custGeom>
              <a:avLst/>
              <a:gdLst/>
              <a:ahLst/>
              <a:cxnLst/>
              <a:rect l="l" t="t" r="r" b="b"/>
              <a:pathLst>
                <a:path w="63221" h="260" extrusionOk="0">
                  <a:moveTo>
                    <a:pt x="1" y="1"/>
                  </a:moveTo>
                  <a:lnTo>
                    <a:pt x="1" y="260"/>
                  </a:lnTo>
                  <a:lnTo>
                    <a:pt x="63221" y="260"/>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158;p5"/>
            <p:cNvSpPr/>
            <p:nvPr/>
          </p:nvSpPr>
          <p:spPr>
            <a:xfrm>
              <a:off x="95" y="2801896"/>
              <a:ext cx="9143969" cy="13349"/>
            </a:xfrm>
            <a:custGeom>
              <a:avLst/>
              <a:gdLst/>
              <a:ahLst/>
              <a:cxnLst/>
              <a:rect l="l" t="t" r="r" b="b"/>
              <a:pathLst>
                <a:path w="63221" h="223"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5"/>
            <p:cNvSpPr/>
            <p:nvPr/>
          </p:nvSpPr>
          <p:spPr>
            <a:xfrm>
              <a:off x="95" y="2994416"/>
              <a:ext cx="9143969" cy="13349"/>
            </a:xfrm>
            <a:custGeom>
              <a:avLst/>
              <a:gdLst/>
              <a:ahLst/>
              <a:cxnLst/>
              <a:rect l="l" t="t" r="r" b="b"/>
              <a:pathLst>
                <a:path w="63221" h="223" extrusionOk="0">
                  <a:moveTo>
                    <a:pt x="1" y="1"/>
                  </a:moveTo>
                  <a:lnTo>
                    <a:pt x="1" y="223"/>
                  </a:lnTo>
                  <a:lnTo>
                    <a:pt x="63221" y="223"/>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5"/>
            <p:cNvSpPr/>
            <p:nvPr/>
          </p:nvSpPr>
          <p:spPr>
            <a:xfrm>
              <a:off x="95" y="3186997"/>
              <a:ext cx="9143969" cy="13349"/>
            </a:xfrm>
            <a:custGeom>
              <a:avLst/>
              <a:gdLst/>
              <a:ahLst/>
              <a:cxnLst/>
              <a:rect l="l" t="t" r="r" b="b"/>
              <a:pathLst>
                <a:path w="63221" h="223"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161;p5"/>
            <p:cNvSpPr/>
            <p:nvPr/>
          </p:nvSpPr>
          <p:spPr>
            <a:xfrm>
              <a:off x="95" y="3379517"/>
              <a:ext cx="9143969" cy="15564"/>
            </a:xfrm>
            <a:custGeom>
              <a:avLst/>
              <a:gdLst/>
              <a:ahLst/>
              <a:cxnLst/>
              <a:rect l="l" t="t" r="r" b="b"/>
              <a:pathLst>
                <a:path w="63221" h="260" extrusionOk="0">
                  <a:moveTo>
                    <a:pt x="1" y="1"/>
                  </a:moveTo>
                  <a:lnTo>
                    <a:pt x="1" y="260"/>
                  </a:lnTo>
                  <a:lnTo>
                    <a:pt x="63221" y="260"/>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p5"/>
            <p:cNvSpPr/>
            <p:nvPr/>
          </p:nvSpPr>
          <p:spPr>
            <a:xfrm>
              <a:off x="95" y="3572098"/>
              <a:ext cx="9143969" cy="15504"/>
            </a:xfrm>
            <a:custGeom>
              <a:avLst/>
              <a:gdLst/>
              <a:ahLst/>
              <a:cxnLst/>
              <a:rect l="l" t="t" r="r" b="b"/>
              <a:pathLst>
                <a:path w="63221" h="259" extrusionOk="0">
                  <a:moveTo>
                    <a:pt x="1" y="0"/>
                  </a:moveTo>
                  <a:lnTo>
                    <a:pt x="1" y="259"/>
                  </a:lnTo>
                  <a:lnTo>
                    <a:pt x="63221" y="259"/>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p5"/>
            <p:cNvSpPr/>
            <p:nvPr/>
          </p:nvSpPr>
          <p:spPr>
            <a:xfrm>
              <a:off x="95" y="3764618"/>
              <a:ext cx="9143969" cy="15564"/>
            </a:xfrm>
            <a:custGeom>
              <a:avLst/>
              <a:gdLst/>
              <a:ahLst/>
              <a:cxnLst/>
              <a:rect l="l" t="t" r="r" b="b"/>
              <a:pathLst>
                <a:path w="63221" h="260" extrusionOk="0">
                  <a:moveTo>
                    <a:pt x="1" y="1"/>
                  </a:moveTo>
                  <a:lnTo>
                    <a:pt x="1" y="259"/>
                  </a:lnTo>
                  <a:lnTo>
                    <a:pt x="63221" y="259"/>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5"/>
            <p:cNvSpPr/>
            <p:nvPr/>
          </p:nvSpPr>
          <p:spPr>
            <a:xfrm>
              <a:off x="95" y="3959413"/>
              <a:ext cx="9143969" cy="13289"/>
            </a:xfrm>
            <a:custGeom>
              <a:avLst/>
              <a:gdLst/>
              <a:ahLst/>
              <a:cxnLst/>
              <a:rect l="l" t="t" r="r" b="b"/>
              <a:pathLst>
                <a:path w="63221" h="222"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p5"/>
            <p:cNvSpPr/>
            <p:nvPr/>
          </p:nvSpPr>
          <p:spPr>
            <a:xfrm>
              <a:off x="95" y="4151934"/>
              <a:ext cx="9143969" cy="13349"/>
            </a:xfrm>
            <a:custGeom>
              <a:avLst/>
              <a:gdLst/>
              <a:ahLst/>
              <a:cxnLst/>
              <a:rect l="l" t="t" r="r" b="b"/>
              <a:pathLst>
                <a:path w="63221" h="223" extrusionOk="0">
                  <a:moveTo>
                    <a:pt x="1" y="1"/>
                  </a:moveTo>
                  <a:lnTo>
                    <a:pt x="1" y="222"/>
                  </a:lnTo>
                  <a:lnTo>
                    <a:pt x="63221" y="222"/>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166;p5"/>
            <p:cNvSpPr/>
            <p:nvPr/>
          </p:nvSpPr>
          <p:spPr>
            <a:xfrm>
              <a:off x="95" y="4344454"/>
              <a:ext cx="9143969" cy="15564"/>
            </a:xfrm>
            <a:custGeom>
              <a:avLst/>
              <a:gdLst/>
              <a:ahLst/>
              <a:cxnLst/>
              <a:rect l="l" t="t" r="r" b="b"/>
              <a:pathLst>
                <a:path w="63221" h="260" extrusionOk="0">
                  <a:moveTo>
                    <a:pt x="1" y="1"/>
                  </a:moveTo>
                  <a:lnTo>
                    <a:pt x="1" y="260"/>
                  </a:lnTo>
                  <a:lnTo>
                    <a:pt x="63221" y="260"/>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5"/>
            <p:cNvSpPr/>
            <p:nvPr/>
          </p:nvSpPr>
          <p:spPr>
            <a:xfrm>
              <a:off x="95" y="4537035"/>
              <a:ext cx="9143969" cy="15564"/>
            </a:xfrm>
            <a:custGeom>
              <a:avLst/>
              <a:gdLst/>
              <a:ahLst/>
              <a:cxnLst/>
              <a:rect l="l" t="t" r="r" b="b"/>
              <a:pathLst>
                <a:path w="63221" h="260" extrusionOk="0">
                  <a:moveTo>
                    <a:pt x="1" y="0"/>
                  </a:moveTo>
                  <a:lnTo>
                    <a:pt x="1" y="259"/>
                  </a:lnTo>
                  <a:lnTo>
                    <a:pt x="63221" y="259"/>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5"/>
            <p:cNvSpPr/>
            <p:nvPr/>
          </p:nvSpPr>
          <p:spPr>
            <a:xfrm>
              <a:off x="95" y="4731770"/>
              <a:ext cx="9143969" cy="13349"/>
            </a:xfrm>
            <a:custGeom>
              <a:avLst/>
              <a:gdLst/>
              <a:ahLst/>
              <a:cxnLst/>
              <a:rect l="l" t="t" r="r" b="b"/>
              <a:pathLst>
                <a:path w="63221" h="223" extrusionOk="0">
                  <a:moveTo>
                    <a:pt x="1" y="1"/>
                  </a:moveTo>
                  <a:lnTo>
                    <a:pt x="1" y="223"/>
                  </a:lnTo>
                  <a:lnTo>
                    <a:pt x="63221" y="223"/>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169;p5"/>
            <p:cNvSpPr/>
            <p:nvPr/>
          </p:nvSpPr>
          <p:spPr>
            <a:xfrm>
              <a:off x="95" y="4924351"/>
              <a:ext cx="9143969" cy="13349"/>
            </a:xfrm>
            <a:custGeom>
              <a:avLst/>
              <a:gdLst/>
              <a:ahLst/>
              <a:cxnLst/>
              <a:rect l="l" t="t" r="r" b="b"/>
              <a:pathLst>
                <a:path w="63221" h="223"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170;p5"/>
            <p:cNvSpPr/>
            <p:nvPr/>
          </p:nvSpPr>
          <p:spPr>
            <a:xfrm>
              <a:off x="704325" y="25"/>
              <a:ext cx="17779" cy="5143446"/>
            </a:xfrm>
            <a:custGeom>
              <a:avLst/>
              <a:gdLst/>
              <a:ahLst/>
              <a:cxnLst/>
              <a:rect l="l" t="t" r="r" b="b"/>
              <a:pathLst>
                <a:path w="297" h="85921" extrusionOk="0">
                  <a:moveTo>
                    <a:pt x="1" y="0"/>
                  </a:moveTo>
                  <a:lnTo>
                    <a:pt x="1" y="85920"/>
                  </a:lnTo>
                  <a:lnTo>
                    <a:pt x="296" y="85920"/>
                  </a:lnTo>
                  <a:lnTo>
                    <a:pt x="29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71" name="Google Shape;171;p5"/>
          <p:cNvSpPr txBox="1">
            <a:spLocks noGrp="1"/>
          </p:cNvSpPr>
          <p:nvPr>
            <p:ph type="title"/>
          </p:nvPr>
        </p:nvSpPr>
        <p:spPr>
          <a:xfrm>
            <a:off x="1307344" y="2604267"/>
            <a:ext cx="2955300" cy="415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300"/>
              <a:buNone/>
              <a:defRPr sz="3100" b="1">
                <a:highlight>
                  <a:schemeClr val="dk2"/>
                </a:highlight>
              </a:defRPr>
            </a:lvl1pPr>
            <a:lvl2pPr lvl="1" algn="ctr" rtl="0">
              <a:spcBef>
                <a:spcPts val="0"/>
              </a:spcBef>
              <a:spcAft>
                <a:spcPts val="0"/>
              </a:spcAft>
              <a:buSzPts val="4300"/>
              <a:buNone/>
              <a:defRPr/>
            </a:lvl2pPr>
            <a:lvl3pPr lvl="2" algn="ctr" rtl="0">
              <a:spcBef>
                <a:spcPts val="0"/>
              </a:spcBef>
              <a:spcAft>
                <a:spcPts val="0"/>
              </a:spcAft>
              <a:buSzPts val="4300"/>
              <a:buNone/>
              <a:defRPr/>
            </a:lvl3pPr>
            <a:lvl4pPr lvl="3" algn="ctr" rtl="0">
              <a:spcBef>
                <a:spcPts val="0"/>
              </a:spcBef>
              <a:spcAft>
                <a:spcPts val="0"/>
              </a:spcAft>
              <a:buSzPts val="4300"/>
              <a:buNone/>
              <a:defRPr/>
            </a:lvl4pPr>
            <a:lvl5pPr lvl="4" algn="ctr" rtl="0">
              <a:spcBef>
                <a:spcPts val="0"/>
              </a:spcBef>
              <a:spcAft>
                <a:spcPts val="0"/>
              </a:spcAft>
              <a:buSzPts val="4300"/>
              <a:buNone/>
              <a:defRPr/>
            </a:lvl5pPr>
            <a:lvl6pPr lvl="5" algn="ctr" rtl="0">
              <a:spcBef>
                <a:spcPts val="0"/>
              </a:spcBef>
              <a:spcAft>
                <a:spcPts val="0"/>
              </a:spcAft>
              <a:buSzPts val="4300"/>
              <a:buNone/>
              <a:defRPr/>
            </a:lvl6pPr>
            <a:lvl7pPr lvl="6" algn="ctr" rtl="0">
              <a:spcBef>
                <a:spcPts val="0"/>
              </a:spcBef>
              <a:spcAft>
                <a:spcPts val="0"/>
              </a:spcAft>
              <a:buSzPts val="4300"/>
              <a:buNone/>
              <a:defRPr/>
            </a:lvl7pPr>
            <a:lvl8pPr lvl="7" algn="ctr" rtl="0">
              <a:spcBef>
                <a:spcPts val="0"/>
              </a:spcBef>
              <a:spcAft>
                <a:spcPts val="0"/>
              </a:spcAft>
              <a:buSzPts val="4300"/>
              <a:buNone/>
              <a:defRPr/>
            </a:lvl8pPr>
            <a:lvl9pPr lvl="8" algn="ctr" rtl="0">
              <a:spcBef>
                <a:spcPts val="0"/>
              </a:spcBef>
              <a:spcAft>
                <a:spcPts val="0"/>
              </a:spcAft>
              <a:buSzPts val="4300"/>
              <a:buNone/>
              <a:defRPr/>
            </a:lvl9pPr>
          </a:lstStyle>
          <a:p>
            <a:endParaRPr/>
          </a:p>
        </p:txBody>
      </p:sp>
      <p:sp>
        <p:nvSpPr>
          <p:cNvPr id="172" name="Google Shape;172;p5"/>
          <p:cNvSpPr txBox="1">
            <a:spLocks noGrp="1"/>
          </p:cNvSpPr>
          <p:nvPr>
            <p:ph type="subTitle" idx="1"/>
          </p:nvPr>
        </p:nvSpPr>
        <p:spPr>
          <a:xfrm>
            <a:off x="1307350" y="3149929"/>
            <a:ext cx="2955300" cy="10797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500"/>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173" name="Google Shape;173;p5"/>
          <p:cNvSpPr txBox="1">
            <a:spLocks noGrp="1"/>
          </p:cNvSpPr>
          <p:nvPr>
            <p:ph type="title" idx="2"/>
          </p:nvPr>
        </p:nvSpPr>
        <p:spPr>
          <a:xfrm>
            <a:off x="4881356" y="2604267"/>
            <a:ext cx="2955300" cy="415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300"/>
              <a:buNone/>
              <a:defRPr sz="3100" b="1">
                <a:highlight>
                  <a:schemeClr val="dk2"/>
                </a:highlight>
              </a:defRPr>
            </a:lvl1pPr>
            <a:lvl2pPr lvl="1" algn="ctr" rtl="0">
              <a:spcBef>
                <a:spcPts val="0"/>
              </a:spcBef>
              <a:spcAft>
                <a:spcPts val="0"/>
              </a:spcAft>
              <a:buSzPts val="4300"/>
              <a:buNone/>
              <a:defRPr/>
            </a:lvl2pPr>
            <a:lvl3pPr lvl="2" algn="ctr" rtl="0">
              <a:spcBef>
                <a:spcPts val="0"/>
              </a:spcBef>
              <a:spcAft>
                <a:spcPts val="0"/>
              </a:spcAft>
              <a:buSzPts val="4300"/>
              <a:buNone/>
              <a:defRPr/>
            </a:lvl3pPr>
            <a:lvl4pPr lvl="3" algn="ctr" rtl="0">
              <a:spcBef>
                <a:spcPts val="0"/>
              </a:spcBef>
              <a:spcAft>
                <a:spcPts val="0"/>
              </a:spcAft>
              <a:buSzPts val="4300"/>
              <a:buNone/>
              <a:defRPr/>
            </a:lvl4pPr>
            <a:lvl5pPr lvl="4" algn="ctr" rtl="0">
              <a:spcBef>
                <a:spcPts val="0"/>
              </a:spcBef>
              <a:spcAft>
                <a:spcPts val="0"/>
              </a:spcAft>
              <a:buSzPts val="4300"/>
              <a:buNone/>
              <a:defRPr/>
            </a:lvl5pPr>
            <a:lvl6pPr lvl="5" algn="ctr" rtl="0">
              <a:spcBef>
                <a:spcPts val="0"/>
              </a:spcBef>
              <a:spcAft>
                <a:spcPts val="0"/>
              </a:spcAft>
              <a:buSzPts val="4300"/>
              <a:buNone/>
              <a:defRPr/>
            </a:lvl6pPr>
            <a:lvl7pPr lvl="6" algn="ctr" rtl="0">
              <a:spcBef>
                <a:spcPts val="0"/>
              </a:spcBef>
              <a:spcAft>
                <a:spcPts val="0"/>
              </a:spcAft>
              <a:buSzPts val="4300"/>
              <a:buNone/>
              <a:defRPr/>
            </a:lvl7pPr>
            <a:lvl8pPr lvl="7" algn="ctr" rtl="0">
              <a:spcBef>
                <a:spcPts val="0"/>
              </a:spcBef>
              <a:spcAft>
                <a:spcPts val="0"/>
              </a:spcAft>
              <a:buSzPts val="4300"/>
              <a:buNone/>
              <a:defRPr/>
            </a:lvl8pPr>
            <a:lvl9pPr lvl="8" algn="ctr" rtl="0">
              <a:spcBef>
                <a:spcPts val="0"/>
              </a:spcBef>
              <a:spcAft>
                <a:spcPts val="0"/>
              </a:spcAft>
              <a:buSzPts val="4300"/>
              <a:buNone/>
              <a:defRPr/>
            </a:lvl9pPr>
          </a:lstStyle>
          <a:p>
            <a:endParaRPr/>
          </a:p>
        </p:txBody>
      </p:sp>
      <p:sp>
        <p:nvSpPr>
          <p:cNvPr id="174" name="Google Shape;174;p5"/>
          <p:cNvSpPr txBox="1">
            <a:spLocks noGrp="1"/>
          </p:cNvSpPr>
          <p:nvPr>
            <p:ph type="subTitle" idx="3"/>
          </p:nvPr>
        </p:nvSpPr>
        <p:spPr>
          <a:xfrm>
            <a:off x="4881351" y="3149929"/>
            <a:ext cx="2955300" cy="10797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500"/>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175" name="Google Shape;175;p5"/>
          <p:cNvSpPr txBox="1">
            <a:spLocks noGrp="1"/>
          </p:cNvSpPr>
          <p:nvPr>
            <p:ph type="title" idx="4"/>
          </p:nvPr>
        </p:nvSpPr>
        <p:spPr>
          <a:xfrm>
            <a:off x="713225" y="539000"/>
            <a:ext cx="7717500" cy="444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300"/>
              <a:buNone/>
              <a:defRPr/>
            </a:lvl1pPr>
            <a:lvl2pPr lvl="1" rtl="0">
              <a:spcBef>
                <a:spcPts val="0"/>
              </a:spcBef>
              <a:spcAft>
                <a:spcPts val="0"/>
              </a:spcAft>
              <a:buSzPts val="4300"/>
              <a:buNone/>
              <a:defRPr/>
            </a:lvl2pPr>
            <a:lvl3pPr lvl="2" rtl="0">
              <a:spcBef>
                <a:spcPts val="0"/>
              </a:spcBef>
              <a:spcAft>
                <a:spcPts val="0"/>
              </a:spcAft>
              <a:buSzPts val="4300"/>
              <a:buNone/>
              <a:defRPr/>
            </a:lvl3pPr>
            <a:lvl4pPr lvl="3" rtl="0">
              <a:spcBef>
                <a:spcPts val="0"/>
              </a:spcBef>
              <a:spcAft>
                <a:spcPts val="0"/>
              </a:spcAft>
              <a:buSzPts val="4300"/>
              <a:buNone/>
              <a:defRPr/>
            </a:lvl4pPr>
            <a:lvl5pPr lvl="4" rtl="0">
              <a:spcBef>
                <a:spcPts val="0"/>
              </a:spcBef>
              <a:spcAft>
                <a:spcPts val="0"/>
              </a:spcAft>
              <a:buSzPts val="4300"/>
              <a:buNone/>
              <a:defRPr/>
            </a:lvl5pPr>
            <a:lvl6pPr lvl="5" rtl="0">
              <a:spcBef>
                <a:spcPts val="0"/>
              </a:spcBef>
              <a:spcAft>
                <a:spcPts val="0"/>
              </a:spcAft>
              <a:buSzPts val="4300"/>
              <a:buNone/>
              <a:defRPr/>
            </a:lvl6pPr>
            <a:lvl7pPr lvl="6" rtl="0">
              <a:spcBef>
                <a:spcPts val="0"/>
              </a:spcBef>
              <a:spcAft>
                <a:spcPts val="0"/>
              </a:spcAft>
              <a:buSzPts val="4300"/>
              <a:buNone/>
              <a:defRPr/>
            </a:lvl7pPr>
            <a:lvl8pPr lvl="7" rtl="0">
              <a:spcBef>
                <a:spcPts val="0"/>
              </a:spcBef>
              <a:spcAft>
                <a:spcPts val="0"/>
              </a:spcAft>
              <a:buSzPts val="4300"/>
              <a:buNone/>
              <a:defRPr/>
            </a:lvl8pPr>
            <a:lvl9pPr lvl="8" rtl="0">
              <a:spcBef>
                <a:spcPts val="0"/>
              </a:spcBef>
              <a:spcAft>
                <a:spcPts val="0"/>
              </a:spcAft>
              <a:buSzPts val="4300"/>
              <a:buNone/>
              <a:defRPr/>
            </a:lvl9pPr>
          </a:lstStyle>
          <a:p>
            <a:endParaRPr/>
          </a:p>
        </p:txBody>
      </p:sp>
      <p:sp>
        <p:nvSpPr>
          <p:cNvPr id="176" name="Google Shape;176;p5"/>
          <p:cNvSpPr/>
          <p:nvPr/>
        </p:nvSpPr>
        <p:spPr>
          <a:xfrm>
            <a:off x="5277925" y="4832150"/>
            <a:ext cx="109275" cy="114525"/>
          </a:xfrm>
          <a:custGeom>
            <a:avLst/>
            <a:gdLst/>
            <a:ahLst/>
            <a:cxnLst/>
            <a:rect l="l" t="t" r="r" b="b"/>
            <a:pathLst>
              <a:path w="4371" h="4581" extrusionOk="0">
                <a:moveTo>
                  <a:pt x="1702" y="1062"/>
                </a:moveTo>
                <a:cubicBezTo>
                  <a:pt x="1780" y="1119"/>
                  <a:pt x="1875" y="1151"/>
                  <a:pt x="1969" y="1151"/>
                </a:cubicBezTo>
                <a:lnTo>
                  <a:pt x="2002" y="1151"/>
                </a:lnTo>
                <a:lnTo>
                  <a:pt x="2102" y="1185"/>
                </a:lnTo>
                <a:cubicBezTo>
                  <a:pt x="2169" y="1185"/>
                  <a:pt x="2236" y="1218"/>
                  <a:pt x="2336" y="1218"/>
                </a:cubicBezTo>
                <a:cubicBezTo>
                  <a:pt x="2436" y="1285"/>
                  <a:pt x="2569" y="1352"/>
                  <a:pt x="2670" y="1418"/>
                </a:cubicBezTo>
                <a:cubicBezTo>
                  <a:pt x="2770" y="1485"/>
                  <a:pt x="2870" y="1552"/>
                  <a:pt x="2936" y="1652"/>
                </a:cubicBezTo>
                <a:cubicBezTo>
                  <a:pt x="3003" y="1752"/>
                  <a:pt x="3070" y="1852"/>
                  <a:pt x="3137" y="1952"/>
                </a:cubicBezTo>
                <a:cubicBezTo>
                  <a:pt x="3170" y="1985"/>
                  <a:pt x="3170" y="2052"/>
                  <a:pt x="3203" y="2085"/>
                </a:cubicBezTo>
                <a:cubicBezTo>
                  <a:pt x="3203" y="2152"/>
                  <a:pt x="3237" y="2219"/>
                  <a:pt x="3237" y="2286"/>
                </a:cubicBezTo>
                <a:lnTo>
                  <a:pt x="3237" y="2319"/>
                </a:lnTo>
                <a:cubicBezTo>
                  <a:pt x="3237" y="2352"/>
                  <a:pt x="3237" y="2386"/>
                  <a:pt x="3237" y="2419"/>
                </a:cubicBezTo>
                <a:cubicBezTo>
                  <a:pt x="3237" y="2519"/>
                  <a:pt x="3237" y="2586"/>
                  <a:pt x="3237" y="2686"/>
                </a:cubicBezTo>
                <a:cubicBezTo>
                  <a:pt x="3237" y="2675"/>
                  <a:pt x="3236" y="2670"/>
                  <a:pt x="3234" y="2670"/>
                </a:cubicBezTo>
                <a:cubicBezTo>
                  <a:pt x="3227" y="2670"/>
                  <a:pt x="3203" y="2791"/>
                  <a:pt x="3203" y="2819"/>
                </a:cubicBezTo>
                <a:cubicBezTo>
                  <a:pt x="3203" y="2886"/>
                  <a:pt x="3170" y="2953"/>
                  <a:pt x="3137" y="2986"/>
                </a:cubicBezTo>
                <a:cubicBezTo>
                  <a:pt x="3146" y="2976"/>
                  <a:pt x="3150" y="2972"/>
                  <a:pt x="3151" y="2972"/>
                </a:cubicBezTo>
                <a:lnTo>
                  <a:pt x="3151" y="2972"/>
                </a:lnTo>
                <a:cubicBezTo>
                  <a:pt x="3153" y="2972"/>
                  <a:pt x="3137" y="2996"/>
                  <a:pt x="3137" y="3019"/>
                </a:cubicBezTo>
                <a:lnTo>
                  <a:pt x="3103" y="3119"/>
                </a:lnTo>
                <a:cubicBezTo>
                  <a:pt x="3070" y="3186"/>
                  <a:pt x="3036" y="3220"/>
                  <a:pt x="3003" y="3253"/>
                </a:cubicBezTo>
                <a:cubicBezTo>
                  <a:pt x="2936" y="3320"/>
                  <a:pt x="2903" y="3353"/>
                  <a:pt x="2836" y="3386"/>
                </a:cubicBezTo>
                <a:lnTo>
                  <a:pt x="2770" y="3453"/>
                </a:lnTo>
                <a:lnTo>
                  <a:pt x="2670" y="3520"/>
                </a:lnTo>
                <a:cubicBezTo>
                  <a:pt x="2603" y="3520"/>
                  <a:pt x="2536" y="3553"/>
                  <a:pt x="2469" y="3553"/>
                </a:cubicBezTo>
                <a:cubicBezTo>
                  <a:pt x="2469" y="3553"/>
                  <a:pt x="2395" y="3568"/>
                  <a:pt x="2366" y="3568"/>
                </a:cubicBezTo>
                <a:cubicBezTo>
                  <a:pt x="2351" y="3568"/>
                  <a:pt x="2347" y="3564"/>
                  <a:pt x="2369" y="3553"/>
                </a:cubicBezTo>
                <a:lnTo>
                  <a:pt x="2303" y="3553"/>
                </a:lnTo>
                <a:cubicBezTo>
                  <a:pt x="2286" y="3570"/>
                  <a:pt x="2261" y="3578"/>
                  <a:pt x="2232" y="3578"/>
                </a:cubicBezTo>
                <a:cubicBezTo>
                  <a:pt x="2203" y="3578"/>
                  <a:pt x="2169" y="3570"/>
                  <a:pt x="2136" y="3553"/>
                </a:cubicBezTo>
                <a:lnTo>
                  <a:pt x="2002" y="3553"/>
                </a:lnTo>
                <a:lnTo>
                  <a:pt x="1902" y="3520"/>
                </a:lnTo>
                <a:lnTo>
                  <a:pt x="1869" y="3520"/>
                </a:lnTo>
                <a:cubicBezTo>
                  <a:pt x="1369" y="3253"/>
                  <a:pt x="1068" y="2753"/>
                  <a:pt x="1068" y="2185"/>
                </a:cubicBezTo>
                <a:cubicBezTo>
                  <a:pt x="1068" y="1885"/>
                  <a:pt x="1168" y="1618"/>
                  <a:pt x="1335" y="1385"/>
                </a:cubicBezTo>
                <a:cubicBezTo>
                  <a:pt x="1437" y="1262"/>
                  <a:pt x="1565" y="1152"/>
                  <a:pt x="1702" y="1062"/>
                </a:cubicBezTo>
                <a:close/>
                <a:moveTo>
                  <a:pt x="1857" y="0"/>
                </a:moveTo>
                <a:cubicBezTo>
                  <a:pt x="1817" y="0"/>
                  <a:pt x="1776" y="6"/>
                  <a:pt x="1736" y="17"/>
                </a:cubicBezTo>
                <a:cubicBezTo>
                  <a:pt x="902" y="284"/>
                  <a:pt x="301" y="985"/>
                  <a:pt x="168" y="1852"/>
                </a:cubicBezTo>
                <a:cubicBezTo>
                  <a:pt x="1" y="2753"/>
                  <a:pt x="368" y="3687"/>
                  <a:pt x="1102" y="4254"/>
                </a:cubicBezTo>
                <a:cubicBezTo>
                  <a:pt x="1429" y="4472"/>
                  <a:pt x="1814" y="4581"/>
                  <a:pt x="2199" y="4581"/>
                </a:cubicBezTo>
                <a:cubicBezTo>
                  <a:pt x="2640" y="4581"/>
                  <a:pt x="3081" y="4438"/>
                  <a:pt x="3437" y="4154"/>
                </a:cubicBezTo>
                <a:cubicBezTo>
                  <a:pt x="4104" y="3620"/>
                  <a:pt x="4371" y="2719"/>
                  <a:pt x="4104" y="1885"/>
                </a:cubicBezTo>
                <a:cubicBezTo>
                  <a:pt x="3834" y="1046"/>
                  <a:pt x="3133" y="422"/>
                  <a:pt x="2268" y="256"/>
                </a:cubicBezTo>
                <a:lnTo>
                  <a:pt x="2268" y="256"/>
                </a:lnTo>
                <a:cubicBezTo>
                  <a:pt x="2188" y="93"/>
                  <a:pt x="2024" y="0"/>
                  <a:pt x="185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5"/>
          <p:cNvSpPr/>
          <p:nvPr/>
        </p:nvSpPr>
        <p:spPr>
          <a:xfrm>
            <a:off x="2030950" y="4849100"/>
            <a:ext cx="85075" cy="80575"/>
          </a:xfrm>
          <a:custGeom>
            <a:avLst/>
            <a:gdLst/>
            <a:ahLst/>
            <a:cxnLst/>
            <a:rect l="l" t="t" r="r" b="b"/>
            <a:pathLst>
              <a:path w="3403" h="3223" extrusionOk="0">
                <a:moveTo>
                  <a:pt x="1950" y="1056"/>
                </a:moveTo>
                <a:cubicBezTo>
                  <a:pt x="1943" y="1056"/>
                  <a:pt x="1980" y="1071"/>
                  <a:pt x="2002" y="1071"/>
                </a:cubicBezTo>
                <a:cubicBezTo>
                  <a:pt x="1969" y="1060"/>
                  <a:pt x="1954" y="1056"/>
                  <a:pt x="1950" y="1056"/>
                </a:cubicBezTo>
                <a:close/>
                <a:moveTo>
                  <a:pt x="2178" y="2152"/>
                </a:moveTo>
                <a:cubicBezTo>
                  <a:pt x="2170" y="2158"/>
                  <a:pt x="2157" y="2168"/>
                  <a:pt x="2152" y="2174"/>
                </a:cubicBezTo>
                <a:lnTo>
                  <a:pt x="2152" y="2174"/>
                </a:lnTo>
                <a:cubicBezTo>
                  <a:pt x="2158" y="2172"/>
                  <a:pt x="2164" y="2172"/>
                  <a:pt x="2169" y="2172"/>
                </a:cubicBezTo>
                <a:lnTo>
                  <a:pt x="2178" y="2152"/>
                </a:lnTo>
                <a:close/>
                <a:moveTo>
                  <a:pt x="1450" y="2175"/>
                </a:moveTo>
                <a:lnTo>
                  <a:pt x="1450" y="2175"/>
                </a:lnTo>
                <a:cubicBezTo>
                  <a:pt x="1453" y="2175"/>
                  <a:pt x="1468" y="2183"/>
                  <a:pt x="1502" y="2205"/>
                </a:cubicBezTo>
                <a:cubicBezTo>
                  <a:pt x="1479" y="2205"/>
                  <a:pt x="1442" y="2175"/>
                  <a:pt x="1450" y="2175"/>
                </a:cubicBezTo>
                <a:close/>
                <a:moveTo>
                  <a:pt x="1635" y="971"/>
                </a:moveTo>
                <a:cubicBezTo>
                  <a:pt x="1702" y="971"/>
                  <a:pt x="1735" y="971"/>
                  <a:pt x="1802" y="1004"/>
                </a:cubicBezTo>
                <a:lnTo>
                  <a:pt x="1969" y="1038"/>
                </a:lnTo>
                <a:lnTo>
                  <a:pt x="2002" y="1071"/>
                </a:lnTo>
                <a:cubicBezTo>
                  <a:pt x="2069" y="1104"/>
                  <a:pt x="2102" y="1104"/>
                  <a:pt x="2135" y="1138"/>
                </a:cubicBezTo>
                <a:lnTo>
                  <a:pt x="2180" y="1160"/>
                </a:lnTo>
                <a:lnTo>
                  <a:pt x="2202" y="1204"/>
                </a:lnTo>
                <a:lnTo>
                  <a:pt x="2302" y="1304"/>
                </a:lnTo>
                <a:cubicBezTo>
                  <a:pt x="2302" y="1304"/>
                  <a:pt x="2283" y="1248"/>
                  <a:pt x="2288" y="1248"/>
                </a:cubicBezTo>
                <a:lnTo>
                  <a:pt x="2288" y="1248"/>
                </a:lnTo>
                <a:cubicBezTo>
                  <a:pt x="2290" y="1248"/>
                  <a:pt x="2294" y="1254"/>
                  <a:pt x="2302" y="1271"/>
                </a:cubicBezTo>
                <a:cubicBezTo>
                  <a:pt x="2302" y="1304"/>
                  <a:pt x="2336" y="1304"/>
                  <a:pt x="2336" y="1338"/>
                </a:cubicBezTo>
                <a:cubicBezTo>
                  <a:pt x="2336" y="1371"/>
                  <a:pt x="2336" y="1404"/>
                  <a:pt x="2369" y="1404"/>
                </a:cubicBezTo>
                <a:cubicBezTo>
                  <a:pt x="2373" y="1408"/>
                  <a:pt x="2375" y="1410"/>
                  <a:pt x="2377" y="1410"/>
                </a:cubicBezTo>
                <a:cubicBezTo>
                  <a:pt x="2386" y="1410"/>
                  <a:pt x="2359" y="1352"/>
                  <a:pt x="2359" y="1352"/>
                </a:cubicBezTo>
                <a:lnTo>
                  <a:pt x="2359" y="1352"/>
                </a:lnTo>
                <a:cubicBezTo>
                  <a:pt x="2359" y="1352"/>
                  <a:pt x="2362" y="1357"/>
                  <a:pt x="2369" y="1371"/>
                </a:cubicBezTo>
                <a:cubicBezTo>
                  <a:pt x="2402" y="1471"/>
                  <a:pt x="2402" y="1471"/>
                  <a:pt x="2402" y="1538"/>
                </a:cubicBezTo>
                <a:cubicBezTo>
                  <a:pt x="2402" y="1546"/>
                  <a:pt x="2402" y="1555"/>
                  <a:pt x="2402" y="1571"/>
                </a:cubicBezTo>
                <a:lnTo>
                  <a:pt x="2402" y="1705"/>
                </a:lnTo>
                <a:lnTo>
                  <a:pt x="2402" y="1771"/>
                </a:lnTo>
                <a:cubicBezTo>
                  <a:pt x="2402" y="1805"/>
                  <a:pt x="2369" y="1871"/>
                  <a:pt x="2369" y="1905"/>
                </a:cubicBezTo>
                <a:lnTo>
                  <a:pt x="2336" y="1972"/>
                </a:lnTo>
                <a:cubicBezTo>
                  <a:pt x="2336" y="2005"/>
                  <a:pt x="2269" y="2038"/>
                  <a:pt x="2269" y="2072"/>
                </a:cubicBezTo>
                <a:lnTo>
                  <a:pt x="2202" y="2105"/>
                </a:lnTo>
                <a:lnTo>
                  <a:pt x="2178" y="2152"/>
                </a:lnTo>
                <a:lnTo>
                  <a:pt x="2178" y="2152"/>
                </a:lnTo>
                <a:cubicBezTo>
                  <a:pt x="2182" y="2150"/>
                  <a:pt x="2186" y="2148"/>
                  <a:pt x="2187" y="2148"/>
                </a:cubicBezTo>
                <a:lnTo>
                  <a:pt x="2187" y="2148"/>
                </a:lnTo>
                <a:cubicBezTo>
                  <a:pt x="2190" y="2148"/>
                  <a:pt x="2186" y="2154"/>
                  <a:pt x="2169" y="2172"/>
                </a:cubicBezTo>
                <a:cubicBezTo>
                  <a:pt x="2159" y="2177"/>
                  <a:pt x="2153" y="2179"/>
                  <a:pt x="2151" y="2179"/>
                </a:cubicBezTo>
                <a:cubicBezTo>
                  <a:pt x="2149" y="2179"/>
                  <a:pt x="2149" y="2177"/>
                  <a:pt x="2152" y="2174"/>
                </a:cubicBezTo>
                <a:lnTo>
                  <a:pt x="2152" y="2174"/>
                </a:lnTo>
                <a:cubicBezTo>
                  <a:pt x="2116" y="2182"/>
                  <a:pt x="2064" y="2210"/>
                  <a:pt x="2035" y="2238"/>
                </a:cubicBezTo>
                <a:lnTo>
                  <a:pt x="1702" y="2238"/>
                </a:lnTo>
                <a:lnTo>
                  <a:pt x="1568" y="2205"/>
                </a:lnTo>
                <a:lnTo>
                  <a:pt x="1502" y="2205"/>
                </a:lnTo>
                <a:cubicBezTo>
                  <a:pt x="1468" y="2172"/>
                  <a:pt x="1402" y="2138"/>
                  <a:pt x="1368" y="2105"/>
                </a:cubicBezTo>
                <a:lnTo>
                  <a:pt x="1301" y="2072"/>
                </a:lnTo>
                <a:lnTo>
                  <a:pt x="1301" y="2072"/>
                </a:lnTo>
                <a:cubicBezTo>
                  <a:pt x="1301" y="2072"/>
                  <a:pt x="1301" y="2072"/>
                  <a:pt x="1301" y="2072"/>
                </a:cubicBezTo>
                <a:cubicBezTo>
                  <a:pt x="1268" y="2038"/>
                  <a:pt x="1235" y="2005"/>
                  <a:pt x="1201" y="1972"/>
                </a:cubicBezTo>
                <a:lnTo>
                  <a:pt x="1201" y="1938"/>
                </a:lnTo>
                <a:lnTo>
                  <a:pt x="1135" y="1805"/>
                </a:lnTo>
                <a:cubicBezTo>
                  <a:pt x="1101" y="1771"/>
                  <a:pt x="1101" y="1738"/>
                  <a:pt x="1068" y="1705"/>
                </a:cubicBezTo>
                <a:lnTo>
                  <a:pt x="1068" y="1638"/>
                </a:lnTo>
                <a:cubicBezTo>
                  <a:pt x="1068" y="1571"/>
                  <a:pt x="1068" y="1505"/>
                  <a:pt x="1068" y="1438"/>
                </a:cubicBezTo>
                <a:cubicBezTo>
                  <a:pt x="1101" y="1404"/>
                  <a:pt x="1101" y="1371"/>
                  <a:pt x="1068" y="1371"/>
                </a:cubicBezTo>
                <a:cubicBezTo>
                  <a:pt x="1068" y="1304"/>
                  <a:pt x="1101" y="1238"/>
                  <a:pt x="1135" y="1171"/>
                </a:cubicBezTo>
                <a:cubicBezTo>
                  <a:pt x="1135" y="1171"/>
                  <a:pt x="1135" y="1138"/>
                  <a:pt x="1168" y="1138"/>
                </a:cubicBezTo>
                <a:cubicBezTo>
                  <a:pt x="1168" y="1118"/>
                  <a:pt x="1168" y="1104"/>
                  <a:pt x="1168" y="1104"/>
                </a:cubicBezTo>
                <a:cubicBezTo>
                  <a:pt x="1201" y="1038"/>
                  <a:pt x="1235" y="1004"/>
                  <a:pt x="1268" y="971"/>
                </a:cubicBezTo>
                <a:close/>
                <a:moveTo>
                  <a:pt x="2084" y="2229"/>
                </a:moveTo>
                <a:cubicBezTo>
                  <a:pt x="2086" y="2229"/>
                  <a:pt x="2083" y="2231"/>
                  <a:pt x="2069" y="2238"/>
                </a:cubicBezTo>
                <a:lnTo>
                  <a:pt x="2052" y="2238"/>
                </a:lnTo>
                <a:cubicBezTo>
                  <a:pt x="2066" y="2234"/>
                  <a:pt x="2081" y="2229"/>
                  <a:pt x="2084" y="2229"/>
                </a:cubicBezTo>
                <a:close/>
                <a:moveTo>
                  <a:pt x="1340" y="1"/>
                </a:moveTo>
                <a:cubicBezTo>
                  <a:pt x="1305" y="1"/>
                  <a:pt x="1270" y="2"/>
                  <a:pt x="1235" y="3"/>
                </a:cubicBezTo>
                <a:cubicBezTo>
                  <a:pt x="1153" y="3"/>
                  <a:pt x="1077" y="26"/>
                  <a:pt x="1011" y="63"/>
                </a:cubicBezTo>
                <a:lnTo>
                  <a:pt x="1011" y="63"/>
                </a:lnTo>
                <a:cubicBezTo>
                  <a:pt x="1007" y="63"/>
                  <a:pt x="1003" y="63"/>
                  <a:pt x="999" y="63"/>
                </a:cubicBezTo>
                <a:cubicBezTo>
                  <a:pt x="890" y="63"/>
                  <a:pt x="774" y="104"/>
                  <a:pt x="668" y="204"/>
                </a:cubicBezTo>
                <a:lnTo>
                  <a:pt x="601" y="237"/>
                </a:lnTo>
                <a:cubicBezTo>
                  <a:pt x="167" y="704"/>
                  <a:pt x="1" y="1371"/>
                  <a:pt x="167" y="2005"/>
                </a:cubicBezTo>
                <a:cubicBezTo>
                  <a:pt x="376" y="2736"/>
                  <a:pt x="1056" y="3222"/>
                  <a:pt x="1790" y="3222"/>
                </a:cubicBezTo>
                <a:cubicBezTo>
                  <a:pt x="1993" y="3222"/>
                  <a:pt x="2200" y="3185"/>
                  <a:pt x="2402" y="3106"/>
                </a:cubicBezTo>
                <a:cubicBezTo>
                  <a:pt x="2669" y="2972"/>
                  <a:pt x="2936" y="2772"/>
                  <a:pt x="3103" y="2505"/>
                </a:cubicBezTo>
                <a:cubicBezTo>
                  <a:pt x="3403" y="1972"/>
                  <a:pt x="3403" y="1338"/>
                  <a:pt x="3103" y="837"/>
                </a:cubicBezTo>
                <a:cubicBezTo>
                  <a:pt x="2659" y="299"/>
                  <a:pt x="2005" y="1"/>
                  <a:pt x="13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5"/>
          <p:cNvSpPr/>
          <p:nvPr/>
        </p:nvSpPr>
        <p:spPr>
          <a:xfrm>
            <a:off x="6922025" y="650375"/>
            <a:ext cx="70900" cy="70825"/>
          </a:xfrm>
          <a:custGeom>
            <a:avLst/>
            <a:gdLst/>
            <a:ahLst/>
            <a:cxnLst/>
            <a:rect l="l" t="t" r="r" b="b"/>
            <a:pathLst>
              <a:path w="2836" h="2833" extrusionOk="0">
                <a:moveTo>
                  <a:pt x="958" y="1016"/>
                </a:moveTo>
                <a:cubicBezTo>
                  <a:pt x="951" y="1028"/>
                  <a:pt x="943" y="1033"/>
                  <a:pt x="939" y="1033"/>
                </a:cubicBezTo>
                <a:cubicBezTo>
                  <a:pt x="936" y="1033"/>
                  <a:pt x="939" y="1027"/>
                  <a:pt x="958" y="1016"/>
                </a:cubicBezTo>
                <a:close/>
                <a:moveTo>
                  <a:pt x="1201" y="1126"/>
                </a:moveTo>
                <a:cubicBezTo>
                  <a:pt x="1201" y="1126"/>
                  <a:pt x="1200" y="1138"/>
                  <a:pt x="1197" y="1153"/>
                </a:cubicBezTo>
                <a:lnTo>
                  <a:pt x="1197" y="1153"/>
                </a:lnTo>
                <a:cubicBezTo>
                  <a:pt x="1198" y="1150"/>
                  <a:pt x="1200" y="1147"/>
                  <a:pt x="1201" y="1144"/>
                </a:cubicBezTo>
                <a:cubicBezTo>
                  <a:pt x="1201" y="1131"/>
                  <a:pt x="1201" y="1126"/>
                  <a:pt x="1201" y="1126"/>
                </a:cubicBezTo>
                <a:close/>
                <a:moveTo>
                  <a:pt x="1197" y="1153"/>
                </a:moveTo>
                <a:cubicBezTo>
                  <a:pt x="1187" y="1174"/>
                  <a:pt x="1181" y="1191"/>
                  <a:pt x="1176" y="1208"/>
                </a:cubicBezTo>
                <a:lnTo>
                  <a:pt x="1176" y="1208"/>
                </a:lnTo>
                <a:cubicBezTo>
                  <a:pt x="1188" y="1199"/>
                  <a:pt x="1194" y="1173"/>
                  <a:pt x="1197" y="1153"/>
                </a:cubicBezTo>
                <a:close/>
                <a:moveTo>
                  <a:pt x="1826" y="1273"/>
                </a:moveTo>
                <a:cubicBezTo>
                  <a:pt x="1828" y="1291"/>
                  <a:pt x="1839" y="1306"/>
                  <a:pt x="1843" y="1306"/>
                </a:cubicBezTo>
                <a:cubicBezTo>
                  <a:pt x="1846" y="1306"/>
                  <a:pt x="1845" y="1299"/>
                  <a:pt x="1835" y="1278"/>
                </a:cubicBezTo>
                <a:lnTo>
                  <a:pt x="1826" y="1273"/>
                </a:lnTo>
                <a:close/>
                <a:moveTo>
                  <a:pt x="1316" y="1792"/>
                </a:moveTo>
                <a:cubicBezTo>
                  <a:pt x="1316" y="1792"/>
                  <a:pt x="1327" y="1802"/>
                  <a:pt x="1339" y="1812"/>
                </a:cubicBezTo>
                <a:lnTo>
                  <a:pt x="1339" y="1812"/>
                </a:lnTo>
                <a:cubicBezTo>
                  <a:pt x="1338" y="1812"/>
                  <a:pt x="1336" y="1812"/>
                  <a:pt x="1335" y="1812"/>
                </a:cubicBezTo>
                <a:cubicBezTo>
                  <a:pt x="1321" y="1797"/>
                  <a:pt x="1315" y="1792"/>
                  <a:pt x="1316" y="1792"/>
                </a:cubicBezTo>
                <a:close/>
                <a:moveTo>
                  <a:pt x="1835" y="1778"/>
                </a:moveTo>
                <a:lnTo>
                  <a:pt x="1835" y="1778"/>
                </a:lnTo>
                <a:cubicBezTo>
                  <a:pt x="1816" y="1797"/>
                  <a:pt x="1774" y="1817"/>
                  <a:pt x="1768" y="1817"/>
                </a:cubicBezTo>
                <a:cubicBezTo>
                  <a:pt x="1764" y="1817"/>
                  <a:pt x="1779" y="1806"/>
                  <a:pt x="1835" y="1778"/>
                </a:cubicBezTo>
                <a:close/>
                <a:moveTo>
                  <a:pt x="1270" y="945"/>
                </a:moveTo>
                <a:cubicBezTo>
                  <a:pt x="1303" y="947"/>
                  <a:pt x="1344" y="954"/>
                  <a:pt x="1368" y="978"/>
                </a:cubicBezTo>
                <a:lnTo>
                  <a:pt x="1435" y="978"/>
                </a:lnTo>
                <a:lnTo>
                  <a:pt x="1568" y="1078"/>
                </a:lnTo>
                <a:lnTo>
                  <a:pt x="1635" y="1111"/>
                </a:lnTo>
                <a:cubicBezTo>
                  <a:pt x="1702" y="1144"/>
                  <a:pt x="1735" y="1178"/>
                  <a:pt x="1768" y="1244"/>
                </a:cubicBezTo>
                <a:lnTo>
                  <a:pt x="1826" y="1273"/>
                </a:lnTo>
                <a:lnTo>
                  <a:pt x="1826" y="1273"/>
                </a:lnTo>
                <a:cubicBezTo>
                  <a:pt x="1825" y="1263"/>
                  <a:pt x="1827" y="1253"/>
                  <a:pt x="1835" y="1244"/>
                </a:cubicBezTo>
                <a:lnTo>
                  <a:pt x="1835" y="1244"/>
                </a:lnTo>
                <a:lnTo>
                  <a:pt x="1902" y="1378"/>
                </a:lnTo>
                <a:lnTo>
                  <a:pt x="1935" y="1445"/>
                </a:lnTo>
                <a:cubicBezTo>
                  <a:pt x="1935" y="1478"/>
                  <a:pt x="1935" y="1478"/>
                  <a:pt x="1935" y="1511"/>
                </a:cubicBezTo>
                <a:lnTo>
                  <a:pt x="1935" y="1611"/>
                </a:lnTo>
                <a:lnTo>
                  <a:pt x="1935" y="1645"/>
                </a:lnTo>
                <a:cubicBezTo>
                  <a:pt x="1935" y="1645"/>
                  <a:pt x="1935" y="1662"/>
                  <a:pt x="1923" y="1672"/>
                </a:cubicBezTo>
                <a:lnTo>
                  <a:pt x="1923" y="1672"/>
                </a:lnTo>
                <a:cubicBezTo>
                  <a:pt x="1931" y="1653"/>
                  <a:pt x="1936" y="1629"/>
                  <a:pt x="1925" y="1629"/>
                </a:cubicBezTo>
                <a:cubicBezTo>
                  <a:pt x="1921" y="1629"/>
                  <a:pt x="1913" y="1633"/>
                  <a:pt x="1902" y="1645"/>
                </a:cubicBezTo>
                <a:lnTo>
                  <a:pt x="1835" y="1745"/>
                </a:lnTo>
                <a:cubicBezTo>
                  <a:pt x="1828" y="1759"/>
                  <a:pt x="1828" y="1764"/>
                  <a:pt x="1833" y="1764"/>
                </a:cubicBezTo>
                <a:cubicBezTo>
                  <a:pt x="1845" y="1764"/>
                  <a:pt x="1887" y="1726"/>
                  <a:pt x="1887" y="1726"/>
                </a:cubicBezTo>
                <a:lnTo>
                  <a:pt x="1887" y="1726"/>
                </a:lnTo>
                <a:cubicBezTo>
                  <a:pt x="1888" y="1726"/>
                  <a:pt x="1883" y="1731"/>
                  <a:pt x="1868" y="1745"/>
                </a:cubicBezTo>
                <a:lnTo>
                  <a:pt x="1835" y="1778"/>
                </a:lnTo>
                <a:cubicBezTo>
                  <a:pt x="1802" y="1778"/>
                  <a:pt x="1768" y="1812"/>
                  <a:pt x="1735" y="1812"/>
                </a:cubicBezTo>
                <a:lnTo>
                  <a:pt x="1702" y="1845"/>
                </a:lnTo>
                <a:lnTo>
                  <a:pt x="1668" y="1845"/>
                </a:lnTo>
                <a:cubicBezTo>
                  <a:pt x="1735" y="1812"/>
                  <a:pt x="1735" y="1812"/>
                  <a:pt x="1702" y="1812"/>
                </a:cubicBezTo>
                <a:lnTo>
                  <a:pt x="1602" y="1845"/>
                </a:lnTo>
                <a:lnTo>
                  <a:pt x="1535" y="1845"/>
                </a:lnTo>
                <a:cubicBezTo>
                  <a:pt x="1518" y="1862"/>
                  <a:pt x="1502" y="1870"/>
                  <a:pt x="1485" y="1870"/>
                </a:cubicBezTo>
                <a:cubicBezTo>
                  <a:pt x="1468" y="1870"/>
                  <a:pt x="1451" y="1862"/>
                  <a:pt x="1435" y="1845"/>
                </a:cubicBezTo>
                <a:cubicBezTo>
                  <a:pt x="1414" y="1845"/>
                  <a:pt x="1393" y="1832"/>
                  <a:pt x="1373" y="1822"/>
                </a:cubicBezTo>
                <a:lnTo>
                  <a:pt x="1373" y="1822"/>
                </a:lnTo>
                <a:cubicBezTo>
                  <a:pt x="1372" y="1820"/>
                  <a:pt x="1370" y="1816"/>
                  <a:pt x="1368" y="1812"/>
                </a:cubicBezTo>
                <a:lnTo>
                  <a:pt x="1335" y="1778"/>
                </a:lnTo>
                <a:cubicBezTo>
                  <a:pt x="1301" y="1778"/>
                  <a:pt x="1301" y="1778"/>
                  <a:pt x="1301" y="1745"/>
                </a:cubicBezTo>
                <a:cubicBezTo>
                  <a:pt x="1281" y="1725"/>
                  <a:pt x="1261" y="1692"/>
                  <a:pt x="1263" y="1692"/>
                </a:cubicBezTo>
                <a:lnTo>
                  <a:pt x="1263" y="1692"/>
                </a:lnTo>
                <a:cubicBezTo>
                  <a:pt x="1264" y="1692"/>
                  <a:pt x="1275" y="1706"/>
                  <a:pt x="1301" y="1745"/>
                </a:cubicBezTo>
                <a:cubicBezTo>
                  <a:pt x="1301" y="1711"/>
                  <a:pt x="1235" y="1678"/>
                  <a:pt x="1235" y="1645"/>
                </a:cubicBezTo>
                <a:cubicBezTo>
                  <a:pt x="1218" y="1645"/>
                  <a:pt x="1210" y="1637"/>
                  <a:pt x="1206" y="1625"/>
                </a:cubicBezTo>
                <a:lnTo>
                  <a:pt x="1206" y="1625"/>
                </a:lnTo>
                <a:cubicBezTo>
                  <a:pt x="1207" y="1626"/>
                  <a:pt x="1208" y="1628"/>
                  <a:pt x="1208" y="1628"/>
                </a:cubicBezTo>
                <a:cubicBezTo>
                  <a:pt x="1209" y="1628"/>
                  <a:pt x="1207" y="1624"/>
                  <a:pt x="1203" y="1616"/>
                </a:cubicBezTo>
                <a:lnTo>
                  <a:pt x="1203" y="1616"/>
                </a:lnTo>
                <a:cubicBezTo>
                  <a:pt x="1201" y="1604"/>
                  <a:pt x="1201" y="1591"/>
                  <a:pt x="1201" y="1578"/>
                </a:cubicBezTo>
                <a:cubicBezTo>
                  <a:pt x="1190" y="1567"/>
                  <a:pt x="1183" y="1562"/>
                  <a:pt x="1180" y="1562"/>
                </a:cubicBezTo>
                <a:cubicBezTo>
                  <a:pt x="1176" y="1562"/>
                  <a:pt x="1178" y="1571"/>
                  <a:pt x="1183" y="1582"/>
                </a:cubicBezTo>
                <a:lnTo>
                  <a:pt x="1183" y="1582"/>
                </a:lnTo>
                <a:cubicBezTo>
                  <a:pt x="1141" y="1511"/>
                  <a:pt x="1168" y="1508"/>
                  <a:pt x="1168" y="1478"/>
                </a:cubicBezTo>
                <a:lnTo>
                  <a:pt x="1168" y="1445"/>
                </a:lnTo>
                <a:lnTo>
                  <a:pt x="1168" y="1311"/>
                </a:lnTo>
                <a:cubicBezTo>
                  <a:pt x="1168" y="1269"/>
                  <a:pt x="1168" y="1240"/>
                  <a:pt x="1176" y="1208"/>
                </a:cubicBezTo>
                <a:lnTo>
                  <a:pt x="1176" y="1208"/>
                </a:lnTo>
                <a:cubicBezTo>
                  <a:pt x="1174" y="1210"/>
                  <a:pt x="1171" y="1211"/>
                  <a:pt x="1168" y="1211"/>
                </a:cubicBezTo>
                <a:cubicBezTo>
                  <a:pt x="1135" y="1211"/>
                  <a:pt x="1201" y="1144"/>
                  <a:pt x="1201" y="1111"/>
                </a:cubicBezTo>
                <a:cubicBezTo>
                  <a:pt x="1236" y="1055"/>
                  <a:pt x="1259" y="999"/>
                  <a:pt x="1270" y="945"/>
                </a:cubicBezTo>
                <a:close/>
                <a:moveTo>
                  <a:pt x="1195" y="1"/>
                </a:moveTo>
                <a:cubicBezTo>
                  <a:pt x="988" y="1"/>
                  <a:pt x="784" y="52"/>
                  <a:pt x="601" y="144"/>
                </a:cubicBezTo>
                <a:cubicBezTo>
                  <a:pt x="234" y="344"/>
                  <a:pt x="0" y="677"/>
                  <a:pt x="0" y="1078"/>
                </a:cubicBezTo>
                <a:cubicBezTo>
                  <a:pt x="0" y="1230"/>
                  <a:pt x="66" y="1361"/>
                  <a:pt x="171" y="1445"/>
                </a:cubicBezTo>
                <a:lnTo>
                  <a:pt x="171" y="1445"/>
                </a:lnTo>
                <a:cubicBezTo>
                  <a:pt x="176" y="1712"/>
                  <a:pt x="251" y="1978"/>
                  <a:pt x="401" y="2212"/>
                </a:cubicBezTo>
                <a:cubicBezTo>
                  <a:pt x="636" y="2604"/>
                  <a:pt x="1056" y="2832"/>
                  <a:pt x="1483" y="2832"/>
                </a:cubicBezTo>
                <a:cubicBezTo>
                  <a:pt x="1601" y="2832"/>
                  <a:pt x="1720" y="2815"/>
                  <a:pt x="1835" y="2779"/>
                </a:cubicBezTo>
                <a:cubicBezTo>
                  <a:pt x="2402" y="2612"/>
                  <a:pt x="2802" y="2145"/>
                  <a:pt x="2836" y="1545"/>
                </a:cubicBezTo>
                <a:cubicBezTo>
                  <a:pt x="2769" y="878"/>
                  <a:pt x="2335" y="310"/>
                  <a:pt x="1702" y="110"/>
                </a:cubicBezTo>
                <a:cubicBezTo>
                  <a:pt x="1536" y="35"/>
                  <a:pt x="1364" y="1"/>
                  <a:pt x="11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5"/>
          <p:cNvSpPr/>
          <p:nvPr/>
        </p:nvSpPr>
        <p:spPr>
          <a:xfrm>
            <a:off x="2030950" y="650375"/>
            <a:ext cx="338600" cy="293575"/>
          </a:xfrm>
          <a:custGeom>
            <a:avLst/>
            <a:gdLst/>
            <a:ahLst/>
            <a:cxnLst/>
            <a:rect l="l" t="t" r="r" b="b"/>
            <a:pathLst>
              <a:path w="13544" h="11743" extrusionOk="0">
                <a:moveTo>
                  <a:pt x="6438" y="992"/>
                </a:moveTo>
                <a:cubicBezTo>
                  <a:pt x="6467" y="992"/>
                  <a:pt x="6479" y="1072"/>
                  <a:pt x="6538" y="1210"/>
                </a:cubicBezTo>
                <a:cubicBezTo>
                  <a:pt x="6672" y="1444"/>
                  <a:pt x="6672" y="1577"/>
                  <a:pt x="6738" y="1777"/>
                </a:cubicBezTo>
                <a:lnTo>
                  <a:pt x="7306" y="3245"/>
                </a:lnTo>
                <a:cubicBezTo>
                  <a:pt x="7606" y="4012"/>
                  <a:pt x="7773" y="4579"/>
                  <a:pt x="8673" y="4579"/>
                </a:cubicBezTo>
                <a:cubicBezTo>
                  <a:pt x="9707" y="4579"/>
                  <a:pt x="10708" y="4579"/>
                  <a:pt x="11742" y="4680"/>
                </a:cubicBezTo>
                <a:cubicBezTo>
                  <a:pt x="11976" y="4680"/>
                  <a:pt x="12209" y="4713"/>
                  <a:pt x="12443" y="4746"/>
                </a:cubicBezTo>
                <a:cubicBezTo>
                  <a:pt x="12276" y="4880"/>
                  <a:pt x="12142" y="4980"/>
                  <a:pt x="12009" y="5113"/>
                </a:cubicBezTo>
                <a:cubicBezTo>
                  <a:pt x="11609" y="5447"/>
                  <a:pt x="11175" y="5714"/>
                  <a:pt x="10741" y="5947"/>
                </a:cubicBezTo>
                <a:cubicBezTo>
                  <a:pt x="10108" y="6314"/>
                  <a:pt x="9240" y="6414"/>
                  <a:pt x="9174" y="7281"/>
                </a:cubicBezTo>
                <a:cubicBezTo>
                  <a:pt x="9174" y="7815"/>
                  <a:pt x="9174" y="8382"/>
                  <a:pt x="9174" y="8949"/>
                </a:cubicBezTo>
                <a:cubicBezTo>
                  <a:pt x="9240" y="9416"/>
                  <a:pt x="9240" y="9917"/>
                  <a:pt x="9174" y="10384"/>
                </a:cubicBezTo>
                <a:cubicBezTo>
                  <a:pt x="9196" y="10498"/>
                  <a:pt x="9204" y="10549"/>
                  <a:pt x="9185" y="10549"/>
                </a:cubicBezTo>
                <a:cubicBezTo>
                  <a:pt x="9176" y="10549"/>
                  <a:pt x="9161" y="10538"/>
                  <a:pt x="9140" y="10517"/>
                </a:cubicBezTo>
                <a:cubicBezTo>
                  <a:pt x="9007" y="10450"/>
                  <a:pt x="8940" y="10384"/>
                  <a:pt x="8873" y="10250"/>
                </a:cubicBezTo>
                <a:cubicBezTo>
                  <a:pt x="8707" y="10050"/>
                  <a:pt x="8573" y="9850"/>
                  <a:pt x="8440" y="9616"/>
                </a:cubicBezTo>
                <a:lnTo>
                  <a:pt x="7572" y="8282"/>
                </a:lnTo>
                <a:cubicBezTo>
                  <a:pt x="7477" y="8130"/>
                  <a:pt x="7327" y="8053"/>
                  <a:pt x="7173" y="8053"/>
                </a:cubicBezTo>
                <a:cubicBezTo>
                  <a:pt x="7057" y="8053"/>
                  <a:pt x="6939" y="8096"/>
                  <a:pt x="6839" y="8182"/>
                </a:cubicBezTo>
                <a:cubicBezTo>
                  <a:pt x="6438" y="8616"/>
                  <a:pt x="6038" y="9049"/>
                  <a:pt x="5604" y="9483"/>
                </a:cubicBezTo>
                <a:cubicBezTo>
                  <a:pt x="5371" y="9650"/>
                  <a:pt x="5171" y="9850"/>
                  <a:pt x="4971" y="10017"/>
                </a:cubicBezTo>
                <a:cubicBezTo>
                  <a:pt x="4737" y="10284"/>
                  <a:pt x="4470" y="10484"/>
                  <a:pt x="4170" y="10651"/>
                </a:cubicBezTo>
                <a:cubicBezTo>
                  <a:pt x="4170" y="10651"/>
                  <a:pt x="4037" y="10751"/>
                  <a:pt x="4037" y="10751"/>
                </a:cubicBezTo>
                <a:cubicBezTo>
                  <a:pt x="4037" y="10617"/>
                  <a:pt x="4070" y="10450"/>
                  <a:pt x="4103" y="10284"/>
                </a:cubicBezTo>
                <a:cubicBezTo>
                  <a:pt x="4170" y="9983"/>
                  <a:pt x="4237" y="9717"/>
                  <a:pt x="4270" y="9416"/>
                </a:cubicBezTo>
                <a:cubicBezTo>
                  <a:pt x="4403" y="8783"/>
                  <a:pt x="4537" y="8182"/>
                  <a:pt x="4704" y="7515"/>
                </a:cubicBezTo>
                <a:cubicBezTo>
                  <a:pt x="4770" y="7281"/>
                  <a:pt x="4604" y="7015"/>
                  <a:pt x="4370" y="6948"/>
                </a:cubicBezTo>
                <a:cubicBezTo>
                  <a:pt x="3770" y="6748"/>
                  <a:pt x="3169" y="6548"/>
                  <a:pt x="2602" y="6281"/>
                </a:cubicBezTo>
                <a:cubicBezTo>
                  <a:pt x="2335" y="6147"/>
                  <a:pt x="2068" y="6014"/>
                  <a:pt x="1768" y="5847"/>
                </a:cubicBezTo>
                <a:lnTo>
                  <a:pt x="1368" y="5647"/>
                </a:lnTo>
                <a:lnTo>
                  <a:pt x="1247" y="5556"/>
                </a:lnTo>
                <a:lnTo>
                  <a:pt x="1247" y="5556"/>
                </a:lnTo>
                <a:cubicBezTo>
                  <a:pt x="1278" y="5542"/>
                  <a:pt x="1306" y="5528"/>
                  <a:pt x="1335" y="5513"/>
                </a:cubicBezTo>
                <a:cubicBezTo>
                  <a:pt x="1535" y="5480"/>
                  <a:pt x="1735" y="5480"/>
                  <a:pt x="1935" y="5447"/>
                </a:cubicBezTo>
                <a:lnTo>
                  <a:pt x="2836" y="5347"/>
                </a:lnTo>
                <a:lnTo>
                  <a:pt x="4937" y="5113"/>
                </a:lnTo>
                <a:cubicBezTo>
                  <a:pt x="5229" y="5079"/>
                  <a:pt x="5379" y="4815"/>
                  <a:pt x="5375" y="4576"/>
                </a:cubicBezTo>
                <a:lnTo>
                  <a:pt x="5375" y="4576"/>
                </a:lnTo>
                <a:cubicBezTo>
                  <a:pt x="5518" y="4540"/>
                  <a:pt x="5638" y="4433"/>
                  <a:pt x="5671" y="4246"/>
                </a:cubicBezTo>
                <a:cubicBezTo>
                  <a:pt x="5771" y="3712"/>
                  <a:pt x="5871" y="3178"/>
                  <a:pt x="6005" y="2611"/>
                </a:cubicBezTo>
                <a:cubicBezTo>
                  <a:pt x="6071" y="2345"/>
                  <a:pt x="6105" y="2078"/>
                  <a:pt x="6171" y="1811"/>
                </a:cubicBezTo>
                <a:cubicBezTo>
                  <a:pt x="6205" y="1577"/>
                  <a:pt x="6238" y="1344"/>
                  <a:pt x="6338" y="1110"/>
                </a:cubicBezTo>
                <a:cubicBezTo>
                  <a:pt x="6392" y="1029"/>
                  <a:pt x="6419" y="992"/>
                  <a:pt x="6438" y="992"/>
                </a:cubicBezTo>
                <a:close/>
                <a:moveTo>
                  <a:pt x="6414" y="0"/>
                </a:moveTo>
                <a:cubicBezTo>
                  <a:pt x="6069" y="0"/>
                  <a:pt x="5728" y="192"/>
                  <a:pt x="5571" y="577"/>
                </a:cubicBezTo>
                <a:cubicBezTo>
                  <a:pt x="5371" y="1044"/>
                  <a:pt x="5237" y="1544"/>
                  <a:pt x="5171" y="2078"/>
                </a:cubicBezTo>
                <a:cubicBezTo>
                  <a:pt x="5037" y="2711"/>
                  <a:pt x="4904" y="3312"/>
                  <a:pt x="4770" y="3979"/>
                </a:cubicBezTo>
                <a:cubicBezTo>
                  <a:pt x="4758" y="4059"/>
                  <a:pt x="4761" y="4132"/>
                  <a:pt x="4775" y="4197"/>
                </a:cubicBezTo>
                <a:lnTo>
                  <a:pt x="4775" y="4197"/>
                </a:lnTo>
                <a:lnTo>
                  <a:pt x="1935" y="4513"/>
                </a:lnTo>
                <a:cubicBezTo>
                  <a:pt x="1335" y="4579"/>
                  <a:pt x="367" y="4613"/>
                  <a:pt x="167" y="5347"/>
                </a:cubicBezTo>
                <a:cubicBezTo>
                  <a:pt x="0" y="6081"/>
                  <a:pt x="1001" y="6514"/>
                  <a:pt x="1535" y="6781"/>
                </a:cubicBezTo>
                <a:cubicBezTo>
                  <a:pt x="2234" y="7145"/>
                  <a:pt x="2934" y="7462"/>
                  <a:pt x="3673" y="7692"/>
                </a:cubicBezTo>
                <a:lnTo>
                  <a:pt x="3673" y="7692"/>
                </a:lnTo>
                <a:cubicBezTo>
                  <a:pt x="3514" y="8436"/>
                  <a:pt x="3375" y="9165"/>
                  <a:pt x="3236" y="9917"/>
                </a:cubicBezTo>
                <a:cubicBezTo>
                  <a:pt x="3103" y="10517"/>
                  <a:pt x="2836" y="11518"/>
                  <a:pt x="3703" y="11718"/>
                </a:cubicBezTo>
                <a:cubicBezTo>
                  <a:pt x="3773" y="11735"/>
                  <a:pt x="3842" y="11742"/>
                  <a:pt x="3911" y="11742"/>
                </a:cubicBezTo>
                <a:cubicBezTo>
                  <a:pt x="4534" y="11742"/>
                  <a:pt x="5117" y="11111"/>
                  <a:pt x="5538" y="10751"/>
                </a:cubicBezTo>
                <a:cubicBezTo>
                  <a:pt x="6090" y="10277"/>
                  <a:pt x="6602" y="9782"/>
                  <a:pt x="7088" y="9267"/>
                </a:cubicBezTo>
                <a:lnTo>
                  <a:pt x="7088" y="9267"/>
                </a:lnTo>
                <a:lnTo>
                  <a:pt x="7639" y="10083"/>
                </a:lnTo>
                <a:cubicBezTo>
                  <a:pt x="7839" y="10450"/>
                  <a:pt x="8106" y="10817"/>
                  <a:pt x="8440" y="11151"/>
                </a:cubicBezTo>
                <a:cubicBezTo>
                  <a:pt x="8643" y="11327"/>
                  <a:pt x="8917" y="11420"/>
                  <a:pt x="9187" y="11420"/>
                </a:cubicBezTo>
                <a:cubicBezTo>
                  <a:pt x="9583" y="11420"/>
                  <a:pt x="9969" y="11220"/>
                  <a:pt x="10108" y="10784"/>
                </a:cubicBezTo>
                <a:cubicBezTo>
                  <a:pt x="10174" y="10284"/>
                  <a:pt x="10174" y="9817"/>
                  <a:pt x="10141" y="9350"/>
                </a:cubicBezTo>
                <a:lnTo>
                  <a:pt x="10141" y="7682"/>
                </a:lnTo>
                <a:cubicBezTo>
                  <a:pt x="10108" y="7515"/>
                  <a:pt x="10108" y="7381"/>
                  <a:pt x="10141" y="7248"/>
                </a:cubicBezTo>
                <a:cubicBezTo>
                  <a:pt x="10174" y="7181"/>
                  <a:pt x="10274" y="7215"/>
                  <a:pt x="10308" y="7181"/>
                </a:cubicBezTo>
                <a:cubicBezTo>
                  <a:pt x="10474" y="7081"/>
                  <a:pt x="10641" y="7015"/>
                  <a:pt x="10841" y="6948"/>
                </a:cubicBezTo>
                <a:cubicBezTo>
                  <a:pt x="11275" y="6748"/>
                  <a:pt x="11709" y="6481"/>
                  <a:pt x="12142" y="6214"/>
                </a:cubicBezTo>
                <a:cubicBezTo>
                  <a:pt x="12676" y="5814"/>
                  <a:pt x="13543" y="5247"/>
                  <a:pt x="13310" y="4446"/>
                </a:cubicBezTo>
                <a:cubicBezTo>
                  <a:pt x="13043" y="3612"/>
                  <a:pt x="11742" y="3746"/>
                  <a:pt x="11042" y="3679"/>
                </a:cubicBezTo>
                <a:cubicBezTo>
                  <a:pt x="10575" y="3645"/>
                  <a:pt x="10074" y="3645"/>
                  <a:pt x="9574" y="3645"/>
                </a:cubicBezTo>
                <a:lnTo>
                  <a:pt x="8773" y="3645"/>
                </a:lnTo>
                <a:cubicBezTo>
                  <a:pt x="8440" y="3645"/>
                  <a:pt x="8406" y="3479"/>
                  <a:pt x="8273" y="3178"/>
                </a:cubicBezTo>
                <a:lnTo>
                  <a:pt x="7773" y="1777"/>
                </a:lnTo>
                <a:cubicBezTo>
                  <a:pt x="7639" y="1344"/>
                  <a:pt x="7439" y="910"/>
                  <a:pt x="7239" y="477"/>
                </a:cubicBezTo>
                <a:cubicBezTo>
                  <a:pt x="7048" y="159"/>
                  <a:pt x="6729" y="0"/>
                  <a:pt x="641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5"/>
          <p:cNvSpPr/>
          <p:nvPr/>
        </p:nvSpPr>
        <p:spPr>
          <a:xfrm>
            <a:off x="8604013" y="2166663"/>
            <a:ext cx="85075" cy="80575"/>
          </a:xfrm>
          <a:custGeom>
            <a:avLst/>
            <a:gdLst/>
            <a:ahLst/>
            <a:cxnLst/>
            <a:rect l="l" t="t" r="r" b="b"/>
            <a:pathLst>
              <a:path w="3403" h="3223" extrusionOk="0">
                <a:moveTo>
                  <a:pt x="1950" y="1056"/>
                </a:moveTo>
                <a:cubicBezTo>
                  <a:pt x="1943" y="1056"/>
                  <a:pt x="1980" y="1071"/>
                  <a:pt x="2002" y="1071"/>
                </a:cubicBezTo>
                <a:cubicBezTo>
                  <a:pt x="1969" y="1060"/>
                  <a:pt x="1954" y="1056"/>
                  <a:pt x="1950" y="1056"/>
                </a:cubicBezTo>
                <a:close/>
                <a:moveTo>
                  <a:pt x="2178" y="2152"/>
                </a:moveTo>
                <a:cubicBezTo>
                  <a:pt x="2170" y="2158"/>
                  <a:pt x="2157" y="2168"/>
                  <a:pt x="2152" y="2174"/>
                </a:cubicBezTo>
                <a:lnTo>
                  <a:pt x="2152" y="2174"/>
                </a:lnTo>
                <a:cubicBezTo>
                  <a:pt x="2158" y="2172"/>
                  <a:pt x="2164" y="2172"/>
                  <a:pt x="2169" y="2172"/>
                </a:cubicBezTo>
                <a:lnTo>
                  <a:pt x="2178" y="2152"/>
                </a:lnTo>
                <a:close/>
                <a:moveTo>
                  <a:pt x="1450" y="2175"/>
                </a:moveTo>
                <a:lnTo>
                  <a:pt x="1450" y="2175"/>
                </a:lnTo>
                <a:cubicBezTo>
                  <a:pt x="1453" y="2175"/>
                  <a:pt x="1468" y="2183"/>
                  <a:pt x="1502" y="2205"/>
                </a:cubicBezTo>
                <a:cubicBezTo>
                  <a:pt x="1479" y="2205"/>
                  <a:pt x="1442" y="2175"/>
                  <a:pt x="1450" y="2175"/>
                </a:cubicBezTo>
                <a:close/>
                <a:moveTo>
                  <a:pt x="1635" y="971"/>
                </a:moveTo>
                <a:cubicBezTo>
                  <a:pt x="1702" y="971"/>
                  <a:pt x="1735" y="971"/>
                  <a:pt x="1802" y="1004"/>
                </a:cubicBezTo>
                <a:lnTo>
                  <a:pt x="1969" y="1038"/>
                </a:lnTo>
                <a:lnTo>
                  <a:pt x="2002" y="1071"/>
                </a:lnTo>
                <a:cubicBezTo>
                  <a:pt x="2069" y="1104"/>
                  <a:pt x="2102" y="1104"/>
                  <a:pt x="2135" y="1138"/>
                </a:cubicBezTo>
                <a:lnTo>
                  <a:pt x="2180" y="1160"/>
                </a:lnTo>
                <a:lnTo>
                  <a:pt x="2202" y="1204"/>
                </a:lnTo>
                <a:lnTo>
                  <a:pt x="2302" y="1304"/>
                </a:lnTo>
                <a:cubicBezTo>
                  <a:pt x="2302" y="1304"/>
                  <a:pt x="2283" y="1248"/>
                  <a:pt x="2288" y="1248"/>
                </a:cubicBezTo>
                <a:lnTo>
                  <a:pt x="2288" y="1248"/>
                </a:lnTo>
                <a:cubicBezTo>
                  <a:pt x="2290" y="1248"/>
                  <a:pt x="2294" y="1254"/>
                  <a:pt x="2302" y="1271"/>
                </a:cubicBezTo>
                <a:cubicBezTo>
                  <a:pt x="2302" y="1304"/>
                  <a:pt x="2336" y="1304"/>
                  <a:pt x="2336" y="1338"/>
                </a:cubicBezTo>
                <a:cubicBezTo>
                  <a:pt x="2336" y="1371"/>
                  <a:pt x="2336" y="1404"/>
                  <a:pt x="2369" y="1404"/>
                </a:cubicBezTo>
                <a:cubicBezTo>
                  <a:pt x="2373" y="1408"/>
                  <a:pt x="2375" y="1410"/>
                  <a:pt x="2377" y="1410"/>
                </a:cubicBezTo>
                <a:cubicBezTo>
                  <a:pt x="2386" y="1410"/>
                  <a:pt x="2359" y="1352"/>
                  <a:pt x="2359" y="1352"/>
                </a:cubicBezTo>
                <a:lnTo>
                  <a:pt x="2359" y="1352"/>
                </a:lnTo>
                <a:cubicBezTo>
                  <a:pt x="2359" y="1352"/>
                  <a:pt x="2362" y="1357"/>
                  <a:pt x="2369" y="1371"/>
                </a:cubicBezTo>
                <a:cubicBezTo>
                  <a:pt x="2402" y="1471"/>
                  <a:pt x="2402" y="1471"/>
                  <a:pt x="2402" y="1538"/>
                </a:cubicBezTo>
                <a:cubicBezTo>
                  <a:pt x="2402" y="1546"/>
                  <a:pt x="2402" y="1555"/>
                  <a:pt x="2402" y="1571"/>
                </a:cubicBezTo>
                <a:lnTo>
                  <a:pt x="2402" y="1705"/>
                </a:lnTo>
                <a:lnTo>
                  <a:pt x="2402" y="1771"/>
                </a:lnTo>
                <a:cubicBezTo>
                  <a:pt x="2402" y="1805"/>
                  <a:pt x="2369" y="1871"/>
                  <a:pt x="2369" y="1905"/>
                </a:cubicBezTo>
                <a:lnTo>
                  <a:pt x="2336" y="1972"/>
                </a:lnTo>
                <a:cubicBezTo>
                  <a:pt x="2336" y="2005"/>
                  <a:pt x="2269" y="2038"/>
                  <a:pt x="2269" y="2072"/>
                </a:cubicBezTo>
                <a:lnTo>
                  <a:pt x="2202" y="2105"/>
                </a:lnTo>
                <a:lnTo>
                  <a:pt x="2178" y="2152"/>
                </a:lnTo>
                <a:lnTo>
                  <a:pt x="2178" y="2152"/>
                </a:lnTo>
                <a:cubicBezTo>
                  <a:pt x="2182" y="2150"/>
                  <a:pt x="2186" y="2148"/>
                  <a:pt x="2187" y="2148"/>
                </a:cubicBezTo>
                <a:lnTo>
                  <a:pt x="2187" y="2148"/>
                </a:lnTo>
                <a:cubicBezTo>
                  <a:pt x="2190" y="2148"/>
                  <a:pt x="2186" y="2154"/>
                  <a:pt x="2169" y="2172"/>
                </a:cubicBezTo>
                <a:cubicBezTo>
                  <a:pt x="2159" y="2177"/>
                  <a:pt x="2153" y="2179"/>
                  <a:pt x="2151" y="2179"/>
                </a:cubicBezTo>
                <a:cubicBezTo>
                  <a:pt x="2149" y="2179"/>
                  <a:pt x="2149" y="2177"/>
                  <a:pt x="2152" y="2174"/>
                </a:cubicBezTo>
                <a:lnTo>
                  <a:pt x="2152" y="2174"/>
                </a:lnTo>
                <a:cubicBezTo>
                  <a:pt x="2116" y="2182"/>
                  <a:pt x="2064" y="2210"/>
                  <a:pt x="2035" y="2238"/>
                </a:cubicBezTo>
                <a:lnTo>
                  <a:pt x="1702" y="2238"/>
                </a:lnTo>
                <a:lnTo>
                  <a:pt x="1568" y="2205"/>
                </a:lnTo>
                <a:lnTo>
                  <a:pt x="1502" y="2205"/>
                </a:lnTo>
                <a:cubicBezTo>
                  <a:pt x="1468" y="2172"/>
                  <a:pt x="1402" y="2138"/>
                  <a:pt x="1368" y="2105"/>
                </a:cubicBezTo>
                <a:lnTo>
                  <a:pt x="1301" y="2072"/>
                </a:lnTo>
                <a:lnTo>
                  <a:pt x="1301" y="2072"/>
                </a:lnTo>
                <a:cubicBezTo>
                  <a:pt x="1301" y="2072"/>
                  <a:pt x="1301" y="2072"/>
                  <a:pt x="1301" y="2072"/>
                </a:cubicBezTo>
                <a:cubicBezTo>
                  <a:pt x="1268" y="2038"/>
                  <a:pt x="1235" y="2005"/>
                  <a:pt x="1201" y="1972"/>
                </a:cubicBezTo>
                <a:lnTo>
                  <a:pt x="1201" y="1938"/>
                </a:lnTo>
                <a:lnTo>
                  <a:pt x="1135" y="1805"/>
                </a:lnTo>
                <a:cubicBezTo>
                  <a:pt x="1101" y="1771"/>
                  <a:pt x="1101" y="1738"/>
                  <a:pt x="1068" y="1705"/>
                </a:cubicBezTo>
                <a:lnTo>
                  <a:pt x="1068" y="1638"/>
                </a:lnTo>
                <a:cubicBezTo>
                  <a:pt x="1068" y="1571"/>
                  <a:pt x="1068" y="1505"/>
                  <a:pt x="1068" y="1438"/>
                </a:cubicBezTo>
                <a:cubicBezTo>
                  <a:pt x="1101" y="1404"/>
                  <a:pt x="1101" y="1371"/>
                  <a:pt x="1068" y="1371"/>
                </a:cubicBezTo>
                <a:cubicBezTo>
                  <a:pt x="1068" y="1304"/>
                  <a:pt x="1101" y="1238"/>
                  <a:pt x="1135" y="1171"/>
                </a:cubicBezTo>
                <a:cubicBezTo>
                  <a:pt x="1135" y="1171"/>
                  <a:pt x="1135" y="1138"/>
                  <a:pt x="1168" y="1138"/>
                </a:cubicBezTo>
                <a:cubicBezTo>
                  <a:pt x="1168" y="1118"/>
                  <a:pt x="1168" y="1104"/>
                  <a:pt x="1168" y="1104"/>
                </a:cubicBezTo>
                <a:cubicBezTo>
                  <a:pt x="1201" y="1038"/>
                  <a:pt x="1235" y="1004"/>
                  <a:pt x="1268" y="971"/>
                </a:cubicBezTo>
                <a:close/>
                <a:moveTo>
                  <a:pt x="2084" y="2229"/>
                </a:moveTo>
                <a:cubicBezTo>
                  <a:pt x="2086" y="2229"/>
                  <a:pt x="2083" y="2231"/>
                  <a:pt x="2069" y="2238"/>
                </a:cubicBezTo>
                <a:lnTo>
                  <a:pt x="2052" y="2238"/>
                </a:lnTo>
                <a:cubicBezTo>
                  <a:pt x="2066" y="2234"/>
                  <a:pt x="2081" y="2229"/>
                  <a:pt x="2084" y="2229"/>
                </a:cubicBezTo>
                <a:close/>
                <a:moveTo>
                  <a:pt x="1340" y="1"/>
                </a:moveTo>
                <a:cubicBezTo>
                  <a:pt x="1305" y="1"/>
                  <a:pt x="1270" y="2"/>
                  <a:pt x="1235" y="3"/>
                </a:cubicBezTo>
                <a:cubicBezTo>
                  <a:pt x="1153" y="3"/>
                  <a:pt x="1077" y="26"/>
                  <a:pt x="1011" y="63"/>
                </a:cubicBezTo>
                <a:lnTo>
                  <a:pt x="1011" y="63"/>
                </a:lnTo>
                <a:cubicBezTo>
                  <a:pt x="1007" y="63"/>
                  <a:pt x="1003" y="63"/>
                  <a:pt x="999" y="63"/>
                </a:cubicBezTo>
                <a:cubicBezTo>
                  <a:pt x="890" y="63"/>
                  <a:pt x="774" y="104"/>
                  <a:pt x="668" y="204"/>
                </a:cubicBezTo>
                <a:lnTo>
                  <a:pt x="601" y="237"/>
                </a:lnTo>
                <a:cubicBezTo>
                  <a:pt x="167" y="704"/>
                  <a:pt x="1" y="1371"/>
                  <a:pt x="167" y="2005"/>
                </a:cubicBezTo>
                <a:cubicBezTo>
                  <a:pt x="376" y="2736"/>
                  <a:pt x="1056" y="3222"/>
                  <a:pt x="1790" y="3222"/>
                </a:cubicBezTo>
                <a:cubicBezTo>
                  <a:pt x="1993" y="3222"/>
                  <a:pt x="2200" y="3185"/>
                  <a:pt x="2402" y="3106"/>
                </a:cubicBezTo>
                <a:cubicBezTo>
                  <a:pt x="2669" y="2972"/>
                  <a:pt x="2936" y="2772"/>
                  <a:pt x="3103" y="2505"/>
                </a:cubicBezTo>
                <a:cubicBezTo>
                  <a:pt x="3403" y="1972"/>
                  <a:pt x="3403" y="1338"/>
                  <a:pt x="3103" y="837"/>
                </a:cubicBezTo>
                <a:cubicBezTo>
                  <a:pt x="2659" y="299"/>
                  <a:pt x="2005" y="1"/>
                  <a:pt x="13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5"/>
          <p:cNvSpPr/>
          <p:nvPr/>
        </p:nvSpPr>
        <p:spPr>
          <a:xfrm>
            <a:off x="8064500" y="4538200"/>
            <a:ext cx="321925" cy="310900"/>
          </a:xfrm>
          <a:custGeom>
            <a:avLst/>
            <a:gdLst/>
            <a:ahLst/>
            <a:cxnLst/>
            <a:rect l="l" t="t" r="r" b="b"/>
            <a:pathLst>
              <a:path w="12877" h="12436" extrusionOk="0">
                <a:moveTo>
                  <a:pt x="5600" y="919"/>
                </a:moveTo>
                <a:cubicBezTo>
                  <a:pt x="6011" y="919"/>
                  <a:pt x="6242" y="1617"/>
                  <a:pt x="6272" y="1936"/>
                </a:cubicBezTo>
                <a:cubicBezTo>
                  <a:pt x="6338" y="2503"/>
                  <a:pt x="6338" y="3104"/>
                  <a:pt x="6272" y="3671"/>
                </a:cubicBezTo>
                <a:cubicBezTo>
                  <a:pt x="6205" y="4449"/>
                  <a:pt x="6019" y="5228"/>
                  <a:pt x="5725" y="5967"/>
                </a:cubicBezTo>
                <a:lnTo>
                  <a:pt x="5725" y="5967"/>
                </a:lnTo>
                <a:cubicBezTo>
                  <a:pt x="5713" y="5987"/>
                  <a:pt x="5702" y="6006"/>
                  <a:pt x="5690" y="6025"/>
                </a:cubicBezTo>
                <a:lnTo>
                  <a:pt x="5690" y="6025"/>
                </a:lnTo>
                <a:cubicBezTo>
                  <a:pt x="5502" y="5836"/>
                  <a:pt x="5353" y="5627"/>
                  <a:pt x="5236" y="5403"/>
                </a:cubicBezTo>
                <a:lnTo>
                  <a:pt x="5236" y="5403"/>
                </a:lnTo>
                <a:cubicBezTo>
                  <a:pt x="5163" y="4899"/>
                  <a:pt x="5042" y="4402"/>
                  <a:pt x="4856" y="3932"/>
                </a:cubicBezTo>
                <a:lnTo>
                  <a:pt x="4856" y="3932"/>
                </a:lnTo>
                <a:cubicBezTo>
                  <a:pt x="4843" y="3756"/>
                  <a:pt x="4837" y="3579"/>
                  <a:pt x="4837" y="3404"/>
                </a:cubicBezTo>
                <a:cubicBezTo>
                  <a:pt x="4837" y="2803"/>
                  <a:pt x="4704" y="1302"/>
                  <a:pt x="5404" y="969"/>
                </a:cubicBezTo>
                <a:cubicBezTo>
                  <a:pt x="5473" y="934"/>
                  <a:pt x="5539" y="919"/>
                  <a:pt x="5600" y="919"/>
                </a:cubicBezTo>
                <a:close/>
                <a:moveTo>
                  <a:pt x="2127" y="2545"/>
                </a:moveTo>
                <a:cubicBezTo>
                  <a:pt x="2894" y="2545"/>
                  <a:pt x="3611" y="3480"/>
                  <a:pt x="3917" y="4097"/>
                </a:cubicBezTo>
                <a:lnTo>
                  <a:pt x="3917" y="4097"/>
                </a:lnTo>
                <a:cubicBezTo>
                  <a:pt x="3967" y="4686"/>
                  <a:pt x="4094" y="5263"/>
                  <a:pt x="4350" y="5780"/>
                </a:cubicBezTo>
                <a:lnTo>
                  <a:pt x="4350" y="5780"/>
                </a:lnTo>
                <a:cubicBezTo>
                  <a:pt x="4367" y="5914"/>
                  <a:pt x="4381" y="6048"/>
                  <a:pt x="4390" y="6182"/>
                </a:cubicBezTo>
                <a:lnTo>
                  <a:pt x="4390" y="6182"/>
                </a:lnTo>
                <a:cubicBezTo>
                  <a:pt x="4175" y="6257"/>
                  <a:pt x="3964" y="6291"/>
                  <a:pt x="3758" y="6291"/>
                </a:cubicBezTo>
                <a:cubicBezTo>
                  <a:pt x="2917" y="6291"/>
                  <a:pt x="2175" y="5715"/>
                  <a:pt x="1735" y="4938"/>
                </a:cubicBezTo>
                <a:cubicBezTo>
                  <a:pt x="1401" y="4404"/>
                  <a:pt x="901" y="2937"/>
                  <a:pt x="1802" y="2603"/>
                </a:cubicBezTo>
                <a:cubicBezTo>
                  <a:pt x="1910" y="2563"/>
                  <a:pt x="2019" y="2545"/>
                  <a:pt x="2127" y="2545"/>
                </a:cubicBezTo>
                <a:close/>
                <a:moveTo>
                  <a:pt x="10594" y="3135"/>
                </a:moveTo>
                <a:cubicBezTo>
                  <a:pt x="10768" y="3135"/>
                  <a:pt x="10931" y="3176"/>
                  <a:pt x="11075" y="3270"/>
                </a:cubicBezTo>
                <a:cubicBezTo>
                  <a:pt x="11542" y="3571"/>
                  <a:pt x="11442" y="4338"/>
                  <a:pt x="11275" y="4805"/>
                </a:cubicBezTo>
                <a:cubicBezTo>
                  <a:pt x="11042" y="5338"/>
                  <a:pt x="10641" y="5772"/>
                  <a:pt x="10141" y="6072"/>
                </a:cubicBezTo>
                <a:cubicBezTo>
                  <a:pt x="9361" y="6563"/>
                  <a:pt x="8432" y="6681"/>
                  <a:pt x="7513" y="6695"/>
                </a:cubicBezTo>
                <a:lnTo>
                  <a:pt x="7513" y="6695"/>
                </a:lnTo>
                <a:cubicBezTo>
                  <a:pt x="7183" y="6649"/>
                  <a:pt x="6844" y="6634"/>
                  <a:pt x="6505" y="6634"/>
                </a:cubicBezTo>
                <a:cubicBezTo>
                  <a:pt x="6485" y="6634"/>
                  <a:pt x="6465" y="6634"/>
                  <a:pt x="6444" y="6634"/>
                </a:cubicBezTo>
                <a:lnTo>
                  <a:pt x="6444" y="6634"/>
                </a:lnTo>
                <a:cubicBezTo>
                  <a:pt x="6448" y="6627"/>
                  <a:pt x="6451" y="6620"/>
                  <a:pt x="6454" y="6612"/>
                </a:cubicBezTo>
                <a:lnTo>
                  <a:pt x="6454" y="6612"/>
                </a:lnTo>
                <a:cubicBezTo>
                  <a:pt x="6891" y="5864"/>
                  <a:pt x="7447" y="5182"/>
                  <a:pt x="8073" y="4605"/>
                </a:cubicBezTo>
                <a:cubicBezTo>
                  <a:pt x="8573" y="4160"/>
                  <a:pt x="9723" y="3135"/>
                  <a:pt x="10594" y="3135"/>
                </a:cubicBezTo>
                <a:close/>
                <a:moveTo>
                  <a:pt x="6540" y="7614"/>
                </a:moveTo>
                <a:cubicBezTo>
                  <a:pt x="6696" y="7616"/>
                  <a:pt x="6853" y="7618"/>
                  <a:pt x="7009" y="7618"/>
                </a:cubicBezTo>
                <a:cubicBezTo>
                  <a:pt x="7109" y="7618"/>
                  <a:pt x="7208" y="7617"/>
                  <a:pt x="7307" y="7616"/>
                </a:cubicBezTo>
                <a:lnTo>
                  <a:pt x="7307" y="7616"/>
                </a:lnTo>
                <a:cubicBezTo>
                  <a:pt x="7800" y="7665"/>
                  <a:pt x="8279" y="7802"/>
                  <a:pt x="8673" y="8140"/>
                </a:cubicBezTo>
                <a:cubicBezTo>
                  <a:pt x="9240" y="8641"/>
                  <a:pt x="9440" y="9475"/>
                  <a:pt x="9174" y="10209"/>
                </a:cubicBezTo>
                <a:cubicBezTo>
                  <a:pt x="9048" y="10586"/>
                  <a:pt x="8684" y="10845"/>
                  <a:pt x="8279" y="10845"/>
                </a:cubicBezTo>
                <a:cubicBezTo>
                  <a:pt x="8255" y="10845"/>
                  <a:pt x="8231" y="10844"/>
                  <a:pt x="8206" y="10842"/>
                </a:cubicBezTo>
                <a:cubicBezTo>
                  <a:pt x="7739" y="10776"/>
                  <a:pt x="7539" y="10109"/>
                  <a:pt x="7372" y="9742"/>
                </a:cubicBezTo>
                <a:cubicBezTo>
                  <a:pt x="7052" y="9048"/>
                  <a:pt x="6775" y="8333"/>
                  <a:pt x="6540" y="7614"/>
                </a:cubicBezTo>
                <a:close/>
                <a:moveTo>
                  <a:pt x="4520" y="7290"/>
                </a:moveTo>
                <a:cubicBezTo>
                  <a:pt x="4587" y="7326"/>
                  <a:pt x="4659" y="7354"/>
                  <a:pt x="4737" y="7373"/>
                </a:cubicBezTo>
                <a:cubicBezTo>
                  <a:pt x="4772" y="7381"/>
                  <a:pt x="4807" y="7385"/>
                  <a:pt x="4841" y="7385"/>
                </a:cubicBezTo>
                <a:cubicBezTo>
                  <a:pt x="4946" y="7385"/>
                  <a:pt x="5045" y="7351"/>
                  <a:pt x="5128" y="7294"/>
                </a:cubicBezTo>
                <a:lnTo>
                  <a:pt x="5128" y="7294"/>
                </a:lnTo>
                <a:cubicBezTo>
                  <a:pt x="5147" y="7485"/>
                  <a:pt x="5281" y="7643"/>
                  <a:pt x="5447" y="7709"/>
                </a:cubicBezTo>
                <a:lnTo>
                  <a:pt x="5447" y="7709"/>
                </a:lnTo>
                <a:cubicBezTo>
                  <a:pt x="5420" y="8415"/>
                  <a:pt x="5227" y="9122"/>
                  <a:pt x="4904" y="9742"/>
                </a:cubicBezTo>
                <a:cubicBezTo>
                  <a:pt x="4737" y="10109"/>
                  <a:pt x="4504" y="10409"/>
                  <a:pt x="4237" y="10709"/>
                </a:cubicBezTo>
                <a:cubicBezTo>
                  <a:pt x="4062" y="10913"/>
                  <a:pt x="3659" y="11446"/>
                  <a:pt x="3338" y="11446"/>
                </a:cubicBezTo>
                <a:cubicBezTo>
                  <a:pt x="3290" y="11446"/>
                  <a:pt x="3245" y="11435"/>
                  <a:pt x="3203" y="11409"/>
                </a:cubicBezTo>
                <a:cubicBezTo>
                  <a:pt x="2869" y="11243"/>
                  <a:pt x="2836" y="10509"/>
                  <a:pt x="2836" y="10209"/>
                </a:cubicBezTo>
                <a:cubicBezTo>
                  <a:pt x="2836" y="9808"/>
                  <a:pt x="2936" y="9408"/>
                  <a:pt x="3103" y="9074"/>
                </a:cubicBezTo>
                <a:cubicBezTo>
                  <a:pt x="3479" y="8403"/>
                  <a:pt x="3963" y="7797"/>
                  <a:pt x="4520" y="7290"/>
                </a:cubicBezTo>
                <a:close/>
                <a:moveTo>
                  <a:pt x="5546" y="1"/>
                </a:moveTo>
                <a:cubicBezTo>
                  <a:pt x="5443" y="1"/>
                  <a:pt x="5340" y="12"/>
                  <a:pt x="5237" y="35"/>
                </a:cubicBezTo>
                <a:cubicBezTo>
                  <a:pt x="4173" y="294"/>
                  <a:pt x="3977" y="1521"/>
                  <a:pt x="3922" y="2496"/>
                </a:cubicBezTo>
                <a:lnTo>
                  <a:pt x="3922" y="2496"/>
                </a:lnTo>
                <a:cubicBezTo>
                  <a:pt x="3405" y="2006"/>
                  <a:pt x="2709" y="1609"/>
                  <a:pt x="2036" y="1609"/>
                </a:cubicBezTo>
                <a:cubicBezTo>
                  <a:pt x="1674" y="1609"/>
                  <a:pt x="1318" y="1724"/>
                  <a:pt x="1001" y="2003"/>
                </a:cubicBezTo>
                <a:cubicBezTo>
                  <a:pt x="0" y="2837"/>
                  <a:pt x="334" y="4438"/>
                  <a:pt x="901" y="5439"/>
                </a:cubicBezTo>
                <a:cubicBezTo>
                  <a:pt x="1421" y="6321"/>
                  <a:pt x="2310" y="7035"/>
                  <a:pt x="3297" y="7205"/>
                </a:cubicBezTo>
                <a:lnTo>
                  <a:pt x="3297" y="7205"/>
                </a:lnTo>
                <a:cubicBezTo>
                  <a:pt x="2731" y="7808"/>
                  <a:pt x="2251" y="8488"/>
                  <a:pt x="2035" y="9308"/>
                </a:cubicBezTo>
                <a:cubicBezTo>
                  <a:pt x="1768" y="10242"/>
                  <a:pt x="1835" y="11776"/>
                  <a:pt x="2836" y="12310"/>
                </a:cubicBezTo>
                <a:cubicBezTo>
                  <a:pt x="2984" y="12397"/>
                  <a:pt x="3137" y="12435"/>
                  <a:pt x="3291" y="12435"/>
                </a:cubicBezTo>
                <a:cubicBezTo>
                  <a:pt x="4144" y="12435"/>
                  <a:pt x="5042" y="11264"/>
                  <a:pt x="5438" y="10642"/>
                </a:cubicBezTo>
                <a:cubicBezTo>
                  <a:pt x="5725" y="10197"/>
                  <a:pt x="5944" y="9721"/>
                  <a:pt x="6095" y="9227"/>
                </a:cubicBezTo>
                <a:lnTo>
                  <a:pt x="6095" y="9227"/>
                </a:lnTo>
                <a:cubicBezTo>
                  <a:pt x="6120" y="9287"/>
                  <a:pt x="6146" y="9348"/>
                  <a:pt x="6171" y="9408"/>
                </a:cubicBezTo>
                <a:cubicBezTo>
                  <a:pt x="6372" y="10008"/>
                  <a:pt x="6672" y="10609"/>
                  <a:pt x="7039" y="11176"/>
                </a:cubicBezTo>
                <a:cubicBezTo>
                  <a:pt x="7372" y="11592"/>
                  <a:pt x="7815" y="11778"/>
                  <a:pt x="8262" y="11778"/>
                </a:cubicBezTo>
                <a:cubicBezTo>
                  <a:pt x="8889" y="11778"/>
                  <a:pt x="9524" y="11413"/>
                  <a:pt x="9874" y="10809"/>
                </a:cubicBezTo>
                <a:cubicBezTo>
                  <a:pt x="10408" y="9842"/>
                  <a:pt x="10274" y="8641"/>
                  <a:pt x="9574" y="7774"/>
                </a:cubicBezTo>
                <a:cubicBezTo>
                  <a:pt x="9468" y="7638"/>
                  <a:pt x="9354" y="7518"/>
                  <a:pt x="9233" y="7412"/>
                </a:cubicBezTo>
                <a:lnTo>
                  <a:pt x="9233" y="7412"/>
                </a:lnTo>
                <a:cubicBezTo>
                  <a:pt x="9892" y="7257"/>
                  <a:pt x="10518" y="6990"/>
                  <a:pt x="11075" y="6539"/>
                </a:cubicBezTo>
                <a:cubicBezTo>
                  <a:pt x="12076" y="5705"/>
                  <a:pt x="12876" y="3971"/>
                  <a:pt x="11909" y="2803"/>
                </a:cubicBezTo>
                <a:cubicBezTo>
                  <a:pt x="11558" y="2373"/>
                  <a:pt x="11118" y="2208"/>
                  <a:pt x="10652" y="2208"/>
                </a:cubicBezTo>
                <a:cubicBezTo>
                  <a:pt x="9747" y="2208"/>
                  <a:pt x="8745" y="2830"/>
                  <a:pt x="8106" y="3337"/>
                </a:cubicBezTo>
                <a:cubicBezTo>
                  <a:pt x="7769" y="3594"/>
                  <a:pt x="7448" y="3873"/>
                  <a:pt x="7147" y="4171"/>
                </a:cubicBezTo>
                <a:lnTo>
                  <a:pt x="7147" y="4171"/>
                </a:lnTo>
                <a:cubicBezTo>
                  <a:pt x="7208" y="3742"/>
                  <a:pt x="7239" y="3307"/>
                  <a:pt x="7239" y="2870"/>
                </a:cubicBezTo>
                <a:cubicBezTo>
                  <a:pt x="7239" y="2136"/>
                  <a:pt x="7239" y="1336"/>
                  <a:pt x="6839" y="735"/>
                </a:cubicBezTo>
                <a:cubicBezTo>
                  <a:pt x="6534" y="265"/>
                  <a:pt x="6046" y="1"/>
                  <a:pt x="554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2" name="Google Shape;182;p5"/>
          <p:cNvGrpSpPr/>
          <p:nvPr/>
        </p:nvGrpSpPr>
        <p:grpSpPr>
          <a:xfrm>
            <a:off x="378088" y="2730938"/>
            <a:ext cx="730975" cy="238525"/>
            <a:chOff x="3798300" y="2287225"/>
            <a:chExt cx="730975" cy="238525"/>
          </a:xfrm>
        </p:grpSpPr>
        <p:sp>
          <p:nvSpPr>
            <p:cNvPr id="183" name="Google Shape;183;p5"/>
            <p:cNvSpPr/>
            <p:nvPr/>
          </p:nvSpPr>
          <p:spPr>
            <a:xfrm>
              <a:off x="3798300" y="2287225"/>
              <a:ext cx="722625" cy="238525"/>
            </a:xfrm>
            <a:custGeom>
              <a:avLst/>
              <a:gdLst/>
              <a:ahLst/>
              <a:cxnLst/>
              <a:rect l="l" t="t" r="r" b="b"/>
              <a:pathLst>
                <a:path w="28905" h="9541" extrusionOk="0">
                  <a:moveTo>
                    <a:pt x="5536" y="982"/>
                  </a:moveTo>
                  <a:cubicBezTo>
                    <a:pt x="5554" y="982"/>
                    <a:pt x="5571" y="986"/>
                    <a:pt x="5588" y="995"/>
                  </a:cubicBezTo>
                  <a:cubicBezTo>
                    <a:pt x="5821" y="1129"/>
                    <a:pt x="5588" y="2096"/>
                    <a:pt x="5554" y="2263"/>
                  </a:cubicBezTo>
                  <a:cubicBezTo>
                    <a:pt x="5421" y="3164"/>
                    <a:pt x="5154" y="4064"/>
                    <a:pt x="4754" y="4932"/>
                  </a:cubicBezTo>
                  <a:cubicBezTo>
                    <a:pt x="4706" y="5042"/>
                    <a:pt x="4649" y="5168"/>
                    <a:pt x="4585" y="5303"/>
                  </a:cubicBezTo>
                  <a:lnTo>
                    <a:pt x="4585" y="5303"/>
                  </a:lnTo>
                  <a:cubicBezTo>
                    <a:pt x="4305" y="4192"/>
                    <a:pt x="4401" y="2999"/>
                    <a:pt x="4887" y="1929"/>
                  </a:cubicBezTo>
                  <a:cubicBezTo>
                    <a:pt x="4949" y="1743"/>
                    <a:pt x="5299" y="982"/>
                    <a:pt x="5536" y="982"/>
                  </a:cubicBezTo>
                  <a:close/>
                  <a:moveTo>
                    <a:pt x="13440" y="2437"/>
                  </a:moveTo>
                  <a:cubicBezTo>
                    <a:pt x="13700" y="2437"/>
                    <a:pt x="13943" y="2626"/>
                    <a:pt x="13994" y="2930"/>
                  </a:cubicBezTo>
                  <a:cubicBezTo>
                    <a:pt x="14127" y="3564"/>
                    <a:pt x="13760" y="4331"/>
                    <a:pt x="13493" y="4865"/>
                  </a:cubicBezTo>
                  <a:cubicBezTo>
                    <a:pt x="13311" y="5270"/>
                    <a:pt x="13092" y="5663"/>
                    <a:pt x="12843" y="6037"/>
                  </a:cubicBezTo>
                  <a:lnTo>
                    <a:pt x="12843" y="6037"/>
                  </a:lnTo>
                  <a:cubicBezTo>
                    <a:pt x="12692" y="5943"/>
                    <a:pt x="12561" y="5822"/>
                    <a:pt x="12459" y="5665"/>
                  </a:cubicBezTo>
                  <a:cubicBezTo>
                    <a:pt x="12059" y="5032"/>
                    <a:pt x="12226" y="3964"/>
                    <a:pt x="12459" y="3297"/>
                  </a:cubicBezTo>
                  <a:cubicBezTo>
                    <a:pt x="12559" y="2930"/>
                    <a:pt x="12826" y="2630"/>
                    <a:pt x="13193" y="2496"/>
                  </a:cubicBezTo>
                  <a:cubicBezTo>
                    <a:pt x="13273" y="2456"/>
                    <a:pt x="13358" y="2437"/>
                    <a:pt x="13440" y="2437"/>
                  </a:cubicBezTo>
                  <a:close/>
                  <a:moveTo>
                    <a:pt x="5662" y="0"/>
                  </a:moveTo>
                  <a:cubicBezTo>
                    <a:pt x="5196" y="0"/>
                    <a:pt x="4695" y="361"/>
                    <a:pt x="4420" y="762"/>
                  </a:cubicBezTo>
                  <a:cubicBezTo>
                    <a:pt x="3887" y="1629"/>
                    <a:pt x="3553" y="2630"/>
                    <a:pt x="3486" y="3664"/>
                  </a:cubicBezTo>
                  <a:cubicBezTo>
                    <a:pt x="3422" y="4617"/>
                    <a:pt x="3600" y="5555"/>
                    <a:pt x="3986" y="6397"/>
                  </a:cubicBezTo>
                  <a:lnTo>
                    <a:pt x="3986" y="6397"/>
                  </a:lnTo>
                  <a:cubicBezTo>
                    <a:pt x="3401" y="7331"/>
                    <a:pt x="2595" y="8245"/>
                    <a:pt x="1710" y="8245"/>
                  </a:cubicBezTo>
                  <a:cubicBezTo>
                    <a:pt x="1441" y="8245"/>
                    <a:pt x="1164" y="8161"/>
                    <a:pt x="884" y="7967"/>
                  </a:cubicBezTo>
                  <a:cubicBezTo>
                    <a:pt x="801" y="7912"/>
                    <a:pt x="719" y="7888"/>
                    <a:pt x="642" y="7888"/>
                  </a:cubicBezTo>
                  <a:cubicBezTo>
                    <a:pt x="256" y="7888"/>
                    <a:pt x="0" y="8495"/>
                    <a:pt x="417" y="8801"/>
                  </a:cubicBezTo>
                  <a:lnTo>
                    <a:pt x="417" y="8768"/>
                  </a:lnTo>
                  <a:cubicBezTo>
                    <a:pt x="839" y="9054"/>
                    <a:pt x="1255" y="9176"/>
                    <a:pt x="1657" y="9176"/>
                  </a:cubicBezTo>
                  <a:cubicBezTo>
                    <a:pt x="2767" y="9176"/>
                    <a:pt x="3767" y="8243"/>
                    <a:pt x="4484" y="7268"/>
                  </a:cubicBezTo>
                  <a:lnTo>
                    <a:pt x="4484" y="7268"/>
                  </a:lnTo>
                  <a:cubicBezTo>
                    <a:pt x="4859" y="7805"/>
                    <a:pt x="5331" y="8281"/>
                    <a:pt x="5888" y="8668"/>
                  </a:cubicBezTo>
                  <a:cubicBezTo>
                    <a:pt x="6737" y="9246"/>
                    <a:pt x="7733" y="9540"/>
                    <a:pt x="8733" y="9540"/>
                  </a:cubicBezTo>
                  <a:cubicBezTo>
                    <a:pt x="9579" y="9540"/>
                    <a:pt x="10427" y="9329"/>
                    <a:pt x="11192" y="8901"/>
                  </a:cubicBezTo>
                  <a:cubicBezTo>
                    <a:pt x="11962" y="8461"/>
                    <a:pt x="12614" y="7858"/>
                    <a:pt x="13161" y="7165"/>
                  </a:cubicBezTo>
                  <a:lnTo>
                    <a:pt x="13161" y="7165"/>
                  </a:lnTo>
                  <a:cubicBezTo>
                    <a:pt x="13594" y="7281"/>
                    <a:pt x="14053" y="7312"/>
                    <a:pt x="14505" y="7312"/>
                  </a:cubicBezTo>
                  <a:cubicBezTo>
                    <a:pt x="14693" y="7312"/>
                    <a:pt x="14879" y="7306"/>
                    <a:pt x="15061" y="7300"/>
                  </a:cubicBezTo>
                  <a:cubicBezTo>
                    <a:pt x="16496" y="7200"/>
                    <a:pt x="17930" y="7100"/>
                    <a:pt x="19364" y="7000"/>
                  </a:cubicBezTo>
                  <a:lnTo>
                    <a:pt x="28304" y="6433"/>
                  </a:lnTo>
                  <a:cubicBezTo>
                    <a:pt x="28894" y="6400"/>
                    <a:pt x="28904" y="5498"/>
                    <a:pt x="28335" y="5498"/>
                  </a:cubicBezTo>
                  <a:cubicBezTo>
                    <a:pt x="28325" y="5498"/>
                    <a:pt x="28315" y="5498"/>
                    <a:pt x="28304" y="5499"/>
                  </a:cubicBezTo>
                  <a:lnTo>
                    <a:pt x="16662" y="6266"/>
                  </a:lnTo>
                  <a:cubicBezTo>
                    <a:pt x="16009" y="6320"/>
                    <a:pt x="15333" y="6375"/>
                    <a:pt x="14653" y="6375"/>
                  </a:cubicBezTo>
                  <a:cubicBezTo>
                    <a:pt x="14500" y="6375"/>
                    <a:pt x="14347" y="6372"/>
                    <a:pt x="14194" y="6366"/>
                  </a:cubicBezTo>
                  <a:cubicBezTo>
                    <a:pt x="14053" y="6358"/>
                    <a:pt x="13902" y="6346"/>
                    <a:pt x="13749" y="6326"/>
                  </a:cubicBezTo>
                  <a:lnTo>
                    <a:pt x="13749" y="6326"/>
                  </a:lnTo>
                  <a:cubicBezTo>
                    <a:pt x="14094" y="5773"/>
                    <a:pt x="14385" y="5188"/>
                    <a:pt x="14628" y="4598"/>
                  </a:cubicBezTo>
                  <a:cubicBezTo>
                    <a:pt x="14928" y="3831"/>
                    <a:pt x="15161" y="2863"/>
                    <a:pt x="14661" y="2130"/>
                  </a:cubicBezTo>
                  <a:cubicBezTo>
                    <a:pt x="14353" y="1719"/>
                    <a:pt x="13880" y="1497"/>
                    <a:pt x="13391" y="1497"/>
                  </a:cubicBezTo>
                  <a:cubicBezTo>
                    <a:pt x="13086" y="1497"/>
                    <a:pt x="12775" y="1583"/>
                    <a:pt x="12493" y="1763"/>
                  </a:cubicBezTo>
                  <a:cubicBezTo>
                    <a:pt x="11659" y="2296"/>
                    <a:pt x="11425" y="3364"/>
                    <a:pt x="11325" y="4298"/>
                  </a:cubicBezTo>
                  <a:cubicBezTo>
                    <a:pt x="11259" y="5232"/>
                    <a:pt x="11459" y="6199"/>
                    <a:pt x="12293" y="6766"/>
                  </a:cubicBezTo>
                  <a:cubicBezTo>
                    <a:pt x="12293" y="6767"/>
                    <a:pt x="12294" y="6767"/>
                    <a:pt x="12295" y="6768"/>
                  </a:cubicBezTo>
                  <a:lnTo>
                    <a:pt x="12295" y="6768"/>
                  </a:lnTo>
                  <a:cubicBezTo>
                    <a:pt x="11382" y="7799"/>
                    <a:pt x="10156" y="8635"/>
                    <a:pt x="8770" y="8635"/>
                  </a:cubicBezTo>
                  <a:cubicBezTo>
                    <a:pt x="8744" y="8635"/>
                    <a:pt x="8717" y="8635"/>
                    <a:pt x="8690" y="8634"/>
                  </a:cubicBezTo>
                  <a:cubicBezTo>
                    <a:pt x="7189" y="8601"/>
                    <a:pt x="5821" y="7767"/>
                    <a:pt x="5054" y="6499"/>
                  </a:cubicBezTo>
                  <a:cubicBezTo>
                    <a:pt x="5044" y="6481"/>
                    <a:pt x="5034" y="6462"/>
                    <a:pt x="5024" y="6443"/>
                  </a:cubicBezTo>
                  <a:lnTo>
                    <a:pt x="5024" y="6443"/>
                  </a:lnTo>
                  <a:cubicBezTo>
                    <a:pt x="5046" y="6406"/>
                    <a:pt x="5067" y="6369"/>
                    <a:pt x="5087" y="6333"/>
                  </a:cubicBezTo>
                  <a:cubicBezTo>
                    <a:pt x="5655" y="5365"/>
                    <a:pt x="6055" y="4331"/>
                    <a:pt x="6322" y="3264"/>
                  </a:cubicBezTo>
                  <a:cubicBezTo>
                    <a:pt x="6422" y="2763"/>
                    <a:pt x="6488" y="2263"/>
                    <a:pt x="6555" y="1763"/>
                  </a:cubicBezTo>
                  <a:cubicBezTo>
                    <a:pt x="6655" y="1296"/>
                    <a:pt x="6589" y="862"/>
                    <a:pt x="6388" y="428"/>
                  </a:cubicBezTo>
                  <a:cubicBezTo>
                    <a:pt x="6192" y="122"/>
                    <a:pt x="5933" y="0"/>
                    <a:pt x="566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5"/>
            <p:cNvSpPr/>
            <p:nvPr/>
          </p:nvSpPr>
          <p:spPr>
            <a:xfrm>
              <a:off x="4418700" y="2374225"/>
              <a:ext cx="110575" cy="120525"/>
            </a:xfrm>
            <a:custGeom>
              <a:avLst/>
              <a:gdLst/>
              <a:ahLst/>
              <a:cxnLst/>
              <a:rect l="l" t="t" r="r" b="b"/>
              <a:pathLst>
                <a:path w="4423" h="4821" extrusionOk="0">
                  <a:moveTo>
                    <a:pt x="940" y="1"/>
                  </a:moveTo>
                  <a:cubicBezTo>
                    <a:pt x="819" y="1"/>
                    <a:pt x="703" y="51"/>
                    <a:pt x="619" y="151"/>
                  </a:cubicBezTo>
                  <a:cubicBezTo>
                    <a:pt x="419" y="317"/>
                    <a:pt x="419" y="618"/>
                    <a:pt x="619" y="784"/>
                  </a:cubicBezTo>
                  <a:lnTo>
                    <a:pt x="619" y="851"/>
                  </a:lnTo>
                  <a:cubicBezTo>
                    <a:pt x="1345" y="1473"/>
                    <a:pt x="2111" y="2035"/>
                    <a:pt x="2918" y="2552"/>
                  </a:cubicBezTo>
                  <a:lnTo>
                    <a:pt x="2918" y="2552"/>
                  </a:lnTo>
                  <a:lnTo>
                    <a:pt x="453" y="3953"/>
                  </a:lnTo>
                  <a:cubicBezTo>
                    <a:pt x="1" y="4207"/>
                    <a:pt x="266" y="4820"/>
                    <a:pt x="682" y="4820"/>
                  </a:cubicBezTo>
                  <a:cubicBezTo>
                    <a:pt x="757" y="4820"/>
                    <a:pt x="838" y="4800"/>
                    <a:pt x="920" y="4754"/>
                  </a:cubicBezTo>
                  <a:lnTo>
                    <a:pt x="4122" y="2986"/>
                  </a:lnTo>
                  <a:cubicBezTo>
                    <a:pt x="4422" y="2786"/>
                    <a:pt x="4422" y="2319"/>
                    <a:pt x="4122" y="2152"/>
                  </a:cubicBezTo>
                  <a:cubicBezTo>
                    <a:pt x="3088" y="1552"/>
                    <a:pt x="2154" y="884"/>
                    <a:pt x="1286" y="151"/>
                  </a:cubicBezTo>
                  <a:cubicBezTo>
                    <a:pt x="1186" y="51"/>
                    <a:pt x="1061" y="1"/>
                    <a:pt x="9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5" name="Google Shape;185;p5"/>
          <p:cNvGrpSpPr/>
          <p:nvPr/>
        </p:nvGrpSpPr>
        <p:grpSpPr>
          <a:xfrm>
            <a:off x="8064488" y="2661000"/>
            <a:ext cx="529900" cy="149350"/>
            <a:chOff x="3898800" y="2624300"/>
            <a:chExt cx="529900" cy="149350"/>
          </a:xfrm>
        </p:grpSpPr>
        <p:sp>
          <p:nvSpPr>
            <p:cNvPr id="186" name="Google Shape;186;p5"/>
            <p:cNvSpPr/>
            <p:nvPr/>
          </p:nvSpPr>
          <p:spPr>
            <a:xfrm>
              <a:off x="3916975" y="2666775"/>
              <a:ext cx="511725" cy="65425"/>
            </a:xfrm>
            <a:custGeom>
              <a:avLst/>
              <a:gdLst/>
              <a:ahLst/>
              <a:cxnLst/>
              <a:rect l="l" t="t" r="r" b="b"/>
              <a:pathLst>
                <a:path w="20469" h="2617" extrusionOk="0">
                  <a:moveTo>
                    <a:pt x="706" y="0"/>
                  </a:moveTo>
                  <a:cubicBezTo>
                    <a:pt x="336" y="0"/>
                    <a:pt x="1" y="477"/>
                    <a:pt x="340" y="791"/>
                  </a:cubicBezTo>
                  <a:cubicBezTo>
                    <a:pt x="1876" y="2162"/>
                    <a:pt x="3788" y="2617"/>
                    <a:pt x="5745" y="2617"/>
                  </a:cubicBezTo>
                  <a:cubicBezTo>
                    <a:pt x="6978" y="2617"/>
                    <a:pt x="8228" y="2437"/>
                    <a:pt x="9414" y="2192"/>
                  </a:cubicBezTo>
                  <a:cubicBezTo>
                    <a:pt x="11350" y="1797"/>
                    <a:pt x="13463" y="1214"/>
                    <a:pt x="15508" y="1214"/>
                  </a:cubicBezTo>
                  <a:cubicBezTo>
                    <a:pt x="16915" y="1214"/>
                    <a:pt x="18290" y="1490"/>
                    <a:pt x="19554" y="2292"/>
                  </a:cubicBezTo>
                  <a:cubicBezTo>
                    <a:pt x="19635" y="2346"/>
                    <a:pt x="19716" y="2369"/>
                    <a:pt x="19793" y="2369"/>
                  </a:cubicBezTo>
                  <a:cubicBezTo>
                    <a:pt x="20190" y="2369"/>
                    <a:pt x="20468" y="1743"/>
                    <a:pt x="20021" y="1491"/>
                  </a:cubicBezTo>
                  <a:cubicBezTo>
                    <a:pt x="18642" y="609"/>
                    <a:pt x="17110" y="306"/>
                    <a:pt x="15541" y="306"/>
                  </a:cubicBezTo>
                  <a:cubicBezTo>
                    <a:pt x="13846" y="306"/>
                    <a:pt x="12110" y="660"/>
                    <a:pt x="10481" y="1024"/>
                  </a:cubicBezTo>
                  <a:cubicBezTo>
                    <a:pt x="8965" y="1350"/>
                    <a:pt x="7289" y="1700"/>
                    <a:pt x="5668" y="1700"/>
                  </a:cubicBezTo>
                  <a:cubicBezTo>
                    <a:pt x="3973" y="1700"/>
                    <a:pt x="2338" y="1317"/>
                    <a:pt x="1008" y="124"/>
                  </a:cubicBezTo>
                  <a:cubicBezTo>
                    <a:pt x="914" y="37"/>
                    <a:pt x="809" y="0"/>
                    <a:pt x="7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5"/>
            <p:cNvSpPr/>
            <p:nvPr/>
          </p:nvSpPr>
          <p:spPr>
            <a:xfrm>
              <a:off x="3898800" y="2624300"/>
              <a:ext cx="116400" cy="149350"/>
            </a:xfrm>
            <a:custGeom>
              <a:avLst/>
              <a:gdLst/>
              <a:ahLst/>
              <a:cxnLst/>
              <a:rect l="l" t="t" r="r" b="b"/>
              <a:pathLst>
                <a:path w="4656" h="5974" extrusionOk="0">
                  <a:moveTo>
                    <a:pt x="4013" y="1"/>
                  </a:moveTo>
                  <a:cubicBezTo>
                    <a:pt x="3968" y="1"/>
                    <a:pt x="3920" y="7"/>
                    <a:pt x="3869" y="21"/>
                  </a:cubicBezTo>
                  <a:lnTo>
                    <a:pt x="1768" y="688"/>
                  </a:lnTo>
                  <a:lnTo>
                    <a:pt x="767" y="989"/>
                  </a:lnTo>
                  <a:cubicBezTo>
                    <a:pt x="434" y="1055"/>
                    <a:pt x="167" y="1256"/>
                    <a:pt x="33" y="1589"/>
                  </a:cubicBezTo>
                  <a:cubicBezTo>
                    <a:pt x="0" y="1923"/>
                    <a:pt x="67" y="2256"/>
                    <a:pt x="200" y="2556"/>
                  </a:cubicBezTo>
                  <a:cubicBezTo>
                    <a:pt x="300" y="2890"/>
                    <a:pt x="400" y="3224"/>
                    <a:pt x="500" y="3557"/>
                  </a:cubicBezTo>
                  <a:cubicBezTo>
                    <a:pt x="701" y="4258"/>
                    <a:pt x="834" y="4925"/>
                    <a:pt x="934" y="5625"/>
                  </a:cubicBezTo>
                  <a:cubicBezTo>
                    <a:pt x="991" y="5824"/>
                    <a:pt x="1192" y="5974"/>
                    <a:pt x="1394" y="5974"/>
                  </a:cubicBezTo>
                  <a:cubicBezTo>
                    <a:pt x="1430" y="5974"/>
                    <a:pt x="1466" y="5969"/>
                    <a:pt x="1501" y="5959"/>
                  </a:cubicBezTo>
                  <a:cubicBezTo>
                    <a:pt x="1735" y="5859"/>
                    <a:pt x="1901" y="5625"/>
                    <a:pt x="1835" y="5358"/>
                  </a:cubicBezTo>
                  <a:cubicBezTo>
                    <a:pt x="1635" y="4191"/>
                    <a:pt x="1368" y="3057"/>
                    <a:pt x="1001" y="1923"/>
                  </a:cubicBezTo>
                  <a:cubicBezTo>
                    <a:pt x="1001" y="1913"/>
                    <a:pt x="1000" y="1902"/>
                    <a:pt x="999" y="1890"/>
                  </a:cubicBezTo>
                  <a:lnTo>
                    <a:pt x="999" y="1890"/>
                  </a:lnTo>
                  <a:cubicBezTo>
                    <a:pt x="999" y="1890"/>
                    <a:pt x="1000" y="1890"/>
                    <a:pt x="1001" y="1889"/>
                  </a:cubicBezTo>
                  <a:cubicBezTo>
                    <a:pt x="1134" y="1889"/>
                    <a:pt x="1268" y="1823"/>
                    <a:pt x="1401" y="1756"/>
                  </a:cubicBezTo>
                  <a:lnTo>
                    <a:pt x="2302" y="1489"/>
                  </a:lnTo>
                  <a:lnTo>
                    <a:pt x="4136" y="922"/>
                  </a:lnTo>
                  <a:cubicBezTo>
                    <a:pt x="4656" y="769"/>
                    <a:pt x="4504" y="1"/>
                    <a:pt x="401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0752325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spTree>
      <p:nvGrpSpPr>
        <p:cNvPr id="1" name="Shape 716"/>
        <p:cNvGrpSpPr/>
        <p:nvPr/>
      </p:nvGrpSpPr>
      <p:grpSpPr>
        <a:xfrm>
          <a:off x="0" y="0"/>
          <a:ext cx="0" cy="0"/>
          <a:chOff x="0" y="0"/>
          <a:chExt cx="0" cy="0"/>
        </a:xfrm>
      </p:grpSpPr>
      <p:grpSp>
        <p:nvGrpSpPr>
          <p:cNvPr id="717" name="Google Shape;717;p18"/>
          <p:cNvGrpSpPr/>
          <p:nvPr/>
        </p:nvGrpSpPr>
        <p:grpSpPr>
          <a:xfrm>
            <a:off x="95" y="25"/>
            <a:ext cx="9143969" cy="5143446"/>
            <a:chOff x="95" y="25"/>
            <a:chExt cx="9143969" cy="5143446"/>
          </a:xfrm>
        </p:grpSpPr>
        <p:sp>
          <p:nvSpPr>
            <p:cNvPr id="718" name="Google Shape;718;p18"/>
            <p:cNvSpPr/>
            <p:nvPr/>
          </p:nvSpPr>
          <p:spPr>
            <a:xfrm>
              <a:off x="95" y="484705"/>
              <a:ext cx="9143969" cy="13289"/>
            </a:xfrm>
            <a:custGeom>
              <a:avLst/>
              <a:gdLst/>
              <a:ahLst/>
              <a:cxnLst/>
              <a:rect l="l" t="t" r="r" b="b"/>
              <a:pathLst>
                <a:path w="63221" h="222"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 name="Google Shape;719;p18"/>
            <p:cNvSpPr/>
            <p:nvPr/>
          </p:nvSpPr>
          <p:spPr>
            <a:xfrm>
              <a:off x="95" y="677226"/>
              <a:ext cx="9143969" cy="15564"/>
            </a:xfrm>
            <a:custGeom>
              <a:avLst/>
              <a:gdLst/>
              <a:ahLst/>
              <a:cxnLst/>
              <a:rect l="l" t="t" r="r" b="b"/>
              <a:pathLst>
                <a:path w="63221" h="260" extrusionOk="0">
                  <a:moveTo>
                    <a:pt x="1" y="0"/>
                  </a:moveTo>
                  <a:lnTo>
                    <a:pt x="1" y="259"/>
                  </a:lnTo>
                  <a:lnTo>
                    <a:pt x="63221" y="259"/>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 name="Google Shape;720;p18"/>
            <p:cNvSpPr/>
            <p:nvPr/>
          </p:nvSpPr>
          <p:spPr>
            <a:xfrm>
              <a:off x="95" y="869746"/>
              <a:ext cx="9143969" cy="15564"/>
            </a:xfrm>
            <a:custGeom>
              <a:avLst/>
              <a:gdLst/>
              <a:ahLst/>
              <a:cxnLst/>
              <a:rect l="l" t="t" r="r" b="b"/>
              <a:pathLst>
                <a:path w="63221" h="260" extrusionOk="0">
                  <a:moveTo>
                    <a:pt x="1" y="1"/>
                  </a:moveTo>
                  <a:lnTo>
                    <a:pt x="1" y="260"/>
                  </a:lnTo>
                  <a:lnTo>
                    <a:pt x="63221" y="260"/>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 name="Google Shape;721;p18"/>
            <p:cNvSpPr/>
            <p:nvPr/>
          </p:nvSpPr>
          <p:spPr>
            <a:xfrm>
              <a:off x="95" y="1064542"/>
              <a:ext cx="9143969" cy="13349"/>
            </a:xfrm>
            <a:custGeom>
              <a:avLst/>
              <a:gdLst/>
              <a:ahLst/>
              <a:cxnLst/>
              <a:rect l="l" t="t" r="r" b="b"/>
              <a:pathLst>
                <a:path w="63221" h="223"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 name="Google Shape;722;p18"/>
            <p:cNvSpPr/>
            <p:nvPr/>
          </p:nvSpPr>
          <p:spPr>
            <a:xfrm>
              <a:off x="95" y="1257062"/>
              <a:ext cx="9143969" cy="13349"/>
            </a:xfrm>
            <a:custGeom>
              <a:avLst/>
              <a:gdLst/>
              <a:ahLst/>
              <a:cxnLst/>
              <a:rect l="l" t="t" r="r" b="b"/>
              <a:pathLst>
                <a:path w="63221" h="223" extrusionOk="0">
                  <a:moveTo>
                    <a:pt x="1" y="1"/>
                  </a:moveTo>
                  <a:lnTo>
                    <a:pt x="1" y="223"/>
                  </a:lnTo>
                  <a:lnTo>
                    <a:pt x="63221" y="223"/>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 name="Google Shape;723;p18"/>
            <p:cNvSpPr/>
            <p:nvPr/>
          </p:nvSpPr>
          <p:spPr>
            <a:xfrm>
              <a:off x="95" y="1449643"/>
              <a:ext cx="9143969" cy="13349"/>
            </a:xfrm>
            <a:custGeom>
              <a:avLst/>
              <a:gdLst/>
              <a:ahLst/>
              <a:cxnLst/>
              <a:rect l="l" t="t" r="r" b="b"/>
              <a:pathLst>
                <a:path w="63221" h="223"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724;p18"/>
            <p:cNvSpPr/>
            <p:nvPr/>
          </p:nvSpPr>
          <p:spPr>
            <a:xfrm>
              <a:off x="95" y="1642163"/>
              <a:ext cx="9143969" cy="15564"/>
            </a:xfrm>
            <a:custGeom>
              <a:avLst/>
              <a:gdLst/>
              <a:ahLst/>
              <a:cxnLst/>
              <a:rect l="l" t="t" r="r" b="b"/>
              <a:pathLst>
                <a:path w="63221" h="260" extrusionOk="0">
                  <a:moveTo>
                    <a:pt x="1" y="1"/>
                  </a:moveTo>
                  <a:lnTo>
                    <a:pt x="1" y="260"/>
                  </a:lnTo>
                  <a:lnTo>
                    <a:pt x="63221" y="260"/>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 name="Google Shape;725;p18"/>
            <p:cNvSpPr/>
            <p:nvPr/>
          </p:nvSpPr>
          <p:spPr>
            <a:xfrm>
              <a:off x="95" y="1834744"/>
              <a:ext cx="9143969" cy="15504"/>
            </a:xfrm>
            <a:custGeom>
              <a:avLst/>
              <a:gdLst/>
              <a:ahLst/>
              <a:cxnLst/>
              <a:rect l="l" t="t" r="r" b="b"/>
              <a:pathLst>
                <a:path w="63221" h="259" extrusionOk="0">
                  <a:moveTo>
                    <a:pt x="1" y="0"/>
                  </a:moveTo>
                  <a:lnTo>
                    <a:pt x="1" y="259"/>
                  </a:lnTo>
                  <a:lnTo>
                    <a:pt x="63221" y="259"/>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726;p18"/>
            <p:cNvSpPr/>
            <p:nvPr/>
          </p:nvSpPr>
          <p:spPr>
            <a:xfrm>
              <a:off x="95" y="2029479"/>
              <a:ext cx="9143969" cy="13349"/>
            </a:xfrm>
            <a:custGeom>
              <a:avLst/>
              <a:gdLst/>
              <a:ahLst/>
              <a:cxnLst/>
              <a:rect l="l" t="t" r="r" b="b"/>
              <a:pathLst>
                <a:path w="63221" h="223" extrusionOk="0">
                  <a:moveTo>
                    <a:pt x="1" y="1"/>
                  </a:moveTo>
                  <a:lnTo>
                    <a:pt x="1" y="222"/>
                  </a:lnTo>
                  <a:lnTo>
                    <a:pt x="63221" y="222"/>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727;p18"/>
            <p:cNvSpPr/>
            <p:nvPr/>
          </p:nvSpPr>
          <p:spPr>
            <a:xfrm>
              <a:off x="95" y="2222059"/>
              <a:ext cx="9143969" cy="13289"/>
            </a:xfrm>
            <a:custGeom>
              <a:avLst/>
              <a:gdLst/>
              <a:ahLst/>
              <a:cxnLst/>
              <a:rect l="l" t="t" r="r" b="b"/>
              <a:pathLst>
                <a:path w="63221" h="222"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 name="Google Shape;728;p18"/>
            <p:cNvSpPr/>
            <p:nvPr/>
          </p:nvSpPr>
          <p:spPr>
            <a:xfrm>
              <a:off x="95" y="2414580"/>
              <a:ext cx="9143969" cy="15564"/>
            </a:xfrm>
            <a:custGeom>
              <a:avLst/>
              <a:gdLst/>
              <a:ahLst/>
              <a:cxnLst/>
              <a:rect l="l" t="t" r="r" b="b"/>
              <a:pathLst>
                <a:path w="63221" h="260" extrusionOk="0">
                  <a:moveTo>
                    <a:pt x="1" y="0"/>
                  </a:moveTo>
                  <a:lnTo>
                    <a:pt x="1" y="259"/>
                  </a:lnTo>
                  <a:lnTo>
                    <a:pt x="63221" y="259"/>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 name="Google Shape;729;p18"/>
            <p:cNvSpPr/>
            <p:nvPr/>
          </p:nvSpPr>
          <p:spPr>
            <a:xfrm>
              <a:off x="95" y="2607100"/>
              <a:ext cx="9143969" cy="15564"/>
            </a:xfrm>
            <a:custGeom>
              <a:avLst/>
              <a:gdLst/>
              <a:ahLst/>
              <a:cxnLst/>
              <a:rect l="l" t="t" r="r" b="b"/>
              <a:pathLst>
                <a:path w="63221" h="260" extrusionOk="0">
                  <a:moveTo>
                    <a:pt x="1" y="1"/>
                  </a:moveTo>
                  <a:lnTo>
                    <a:pt x="1" y="260"/>
                  </a:lnTo>
                  <a:lnTo>
                    <a:pt x="63221" y="260"/>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730;p18"/>
            <p:cNvSpPr/>
            <p:nvPr/>
          </p:nvSpPr>
          <p:spPr>
            <a:xfrm>
              <a:off x="95" y="2801896"/>
              <a:ext cx="9143969" cy="13349"/>
            </a:xfrm>
            <a:custGeom>
              <a:avLst/>
              <a:gdLst/>
              <a:ahLst/>
              <a:cxnLst/>
              <a:rect l="l" t="t" r="r" b="b"/>
              <a:pathLst>
                <a:path w="63221" h="223"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 name="Google Shape;731;p18"/>
            <p:cNvSpPr/>
            <p:nvPr/>
          </p:nvSpPr>
          <p:spPr>
            <a:xfrm>
              <a:off x="95" y="2994416"/>
              <a:ext cx="9143969" cy="13349"/>
            </a:xfrm>
            <a:custGeom>
              <a:avLst/>
              <a:gdLst/>
              <a:ahLst/>
              <a:cxnLst/>
              <a:rect l="l" t="t" r="r" b="b"/>
              <a:pathLst>
                <a:path w="63221" h="223" extrusionOk="0">
                  <a:moveTo>
                    <a:pt x="1" y="1"/>
                  </a:moveTo>
                  <a:lnTo>
                    <a:pt x="1" y="223"/>
                  </a:lnTo>
                  <a:lnTo>
                    <a:pt x="63221" y="223"/>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 name="Google Shape;732;p18"/>
            <p:cNvSpPr/>
            <p:nvPr/>
          </p:nvSpPr>
          <p:spPr>
            <a:xfrm>
              <a:off x="95" y="3186997"/>
              <a:ext cx="9143969" cy="13349"/>
            </a:xfrm>
            <a:custGeom>
              <a:avLst/>
              <a:gdLst/>
              <a:ahLst/>
              <a:cxnLst/>
              <a:rect l="l" t="t" r="r" b="b"/>
              <a:pathLst>
                <a:path w="63221" h="223"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733;p18"/>
            <p:cNvSpPr/>
            <p:nvPr/>
          </p:nvSpPr>
          <p:spPr>
            <a:xfrm>
              <a:off x="95" y="3379517"/>
              <a:ext cx="9143969" cy="15564"/>
            </a:xfrm>
            <a:custGeom>
              <a:avLst/>
              <a:gdLst/>
              <a:ahLst/>
              <a:cxnLst/>
              <a:rect l="l" t="t" r="r" b="b"/>
              <a:pathLst>
                <a:path w="63221" h="260" extrusionOk="0">
                  <a:moveTo>
                    <a:pt x="1" y="1"/>
                  </a:moveTo>
                  <a:lnTo>
                    <a:pt x="1" y="260"/>
                  </a:lnTo>
                  <a:lnTo>
                    <a:pt x="63221" y="260"/>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 name="Google Shape;734;p18"/>
            <p:cNvSpPr/>
            <p:nvPr/>
          </p:nvSpPr>
          <p:spPr>
            <a:xfrm>
              <a:off x="95" y="3572098"/>
              <a:ext cx="9143969" cy="15504"/>
            </a:xfrm>
            <a:custGeom>
              <a:avLst/>
              <a:gdLst/>
              <a:ahLst/>
              <a:cxnLst/>
              <a:rect l="l" t="t" r="r" b="b"/>
              <a:pathLst>
                <a:path w="63221" h="259" extrusionOk="0">
                  <a:moveTo>
                    <a:pt x="1" y="0"/>
                  </a:moveTo>
                  <a:lnTo>
                    <a:pt x="1" y="259"/>
                  </a:lnTo>
                  <a:lnTo>
                    <a:pt x="63221" y="259"/>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 name="Google Shape;735;p18"/>
            <p:cNvSpPr/>
            <p:nvPr/>
          </p:nvSpPr>
          <p:spPr>
            <a:xfrm>
              <a:off x="95" y="3764618"/>
              <a:ext cx="9143969" cy="15564"/>
            </a:xfrm>
            <a:custGeom>
              <a:avLst/>
              <a:gdLst/>
              <a:ahLst/>
              <a:cxnLst/>
              <a:rect l="l" t="t" r="r" b="b"/>
              <a:pathLst>
                <a:path w="63221" h="260" extrusionOk="0">
                  <a:moveTo>
                    <a:pt x="1" y="1"/>
                  </a:moveTo>
                  <a:lnTo>
                    <a:pt x="1" y="259"/>
                  </a:lnTo>
                  <a:lnTo>
                    <a:pt x="63221" y="259"/>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 name="Google Shape;736;p18"/>
            <p:cNvSpPr/>
            <p:nvPr/>
          </p:nvSpPr>
          <p:spPr>
            <a:xfrm>
              <a:off x="95" y="3959413"/>
              <a:ext cx="9143969" cy="13289"/>
            </a:xfrm>
            <a:custGeom>
              <a:avLst/>
              <a:gdLst/>
              <a:ahLst/>
              <a:cxnLst/>
              <a:rect l="l" t="t" r="r" b="b"/>
              <a:pathLst>
                <a:path w="63221" h="222"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 name="Google Shape;737;p18"/>
            <p:cNvSpPr/>
            <p:nvPr/>
          </p:nvSpPr>
          <p:spPr>
            <a:xfrm>
              <a:off x="95" y="4151934"/>
              <a:ext cx="9143969" cy="13349"/>
            </a:xfrm>
            <a:custGeom>
              <a:avLst/>
              <a:gdLst/>
              <a:ahLst/>
              <a:cxnLst/>
              <a:rect l="l" t="t" r="r" b="b"/>
              <a:pathLst>
                <a:path w="63221" h="223" extrusionOk="0">
                  <a:moveTo>
                    <a:pt x="1" y="1"/>
                  </a:moveTo>
                  <a:lnTo>
                    <a:pt x="1" y="222"/>
                  </a:lnTo>
                  <a:lnTo>
                    <a:pt x="63221" y="222"/>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 name="Google Shape;738;p18"/>
            <p:cNvSpPr/>
            <p:nvPr/>
          </p:nvSpPr>
          <p:spPr>
            <a:xfrm>
              <a:off x="95" y="4344454"/>
              <a:ext cx="9143969" cy="15564"/>
            </a:xfrm>
            <a:custGeom>
              <a:avLst/>
              <a:gdLst/>
              <a:ahLst/>
              <a:cxnLst/>
              <a:rect l="l" t="t" r="r" b="b"/>
              <a:pathLst>
                <a:path w="63221" h="260" extrusionOk="0">
                  <a:moveTo>
                    <a:pt x="1" y="1"/>
                  </a:moveTo>
                  <a:lnTo>
                    <a:pt x="1" y="260"/>
                  </a:lnTo>
                  <a:lnTo>
                    <a:pt x="63221" y="260"/>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739;p18"/>
            <p:cNvSpPr/>
            <p:nvPr/>
          </p:nvSpPr>
          <p:spPr>
            <a:xfrm>
              <a:off x="95" y="4537035"/>
              <a:ext cx="9143969" cy="15564"/>
            </a:xfrm>
            <a:custGeom>
              <a:avLst/>
              <a:gdLst/>
              <a:ahLst/>
              <a:cxnLst/>
              <a:rect l="l" t="t" r="r" b="b"/>
              <a:pathLst>
                <a:path w="63221" h="260" extrusionOk="0">
                  <a:moveTo>
                    <a:pt x="1" y="0"/>
                  </a:moveTo>
                  <a:lnTo>
                    <a:pt x="1" y="259"/>
                  </a:lnTo>
                  <a:lnTo>
                    <a:pt x="63221" y="259"/>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 name="Google Shape;740;p18"/>
            <p:cNvSpPr/>
            <p:nvPr/>
          </p:nvSpPr>
          <p:spPr>
            <a:xfrm>
              <a:off x="95" y="4731770"/>
              <a:ext cx="9143969" cy="13349"/>
            </a:xfrm>
            <a:custGeom>
              <a:avLst/>
              <a:gdLst/>
              <a:ahLst/>
              <a:cxnLst/>
              <a:rect l="l" t="t" r="r" b="b"/>
              <a:pathLst>
                <a:path w="63221" h="223" extrusionOk="0">
                  <a:moveTo>
                    <a:pt x="1" y="1"/>
                  </a:moveTo>
                  <a:lnTo>
                    <a:pt x="1" y="223"/>
                  </a:lnTo>
                  <a:lnTo>
                    <a:pt x="63221" y="223"/>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 name="Google Shape;741;p18"/>
            <p:cNvSpPr/>
            <p:nvPr/>
          </p:nvSpPr>
          <p:spPr>
            <a:xfrm>
              <a:off x="95" y="4924351"/>
              <a:ext cx="9143969" cy="13349"/>
            </a:xfrm>
            <a:custGeom>
              <a:avLst/>
              <a:gdLst/>
              <a:ahLst/>
              <a:cxnLst/>
              <a:rect l="l" t="t" r="r" b="b"/>
              <a:pathLst>
                <a:path w="63221" h="223"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 name="Google Shape;742;p18"/>
            <p:cNvSpPr/>
            <p:nvPr/>
          </p:nvSpPr>
          <p:spPr>
            <a:xfrm>
              <a:off x="704325" y="25"/>
              <a:ext cx="17779" cy="5143446"/>
            </a:xfrm>
            <a:custGeom>
              <a:avLst/>
              <a:gdLst/>
              <a:ahLst/>
              <a:cxnLst/>
              <a:rect l="l" t="t" r="r" b="b"/>
              <a:pathLst>
                <a:path w="297" h="85921" extrusionOk="0">
                  <a:moveTo>
                    <a:pt x="1" y="0"/>
                  </a:moveTo>
                  <a:lnTo>
                    <a:pt x="1" y="85920"/>
                  </a:lnTo>
                  <a:lnTo>
                    <a:pt x="296" y="85920"/>
                  </a:lnTo>
                  <a:lnTo>
                    <a:pt x="29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43" name="Google Shape;743;p18"/>
          <p:cNvSpPr txBox="1">
            <a:spLocks noGrp="1"/>
          </p:cNvSpPr>
          <p:nvPr>
            <p:ph type="title"/>
          </p:nvPr>
        </p:nvSpPr>
        <p:spPr>
          <a:xfrm>
            <a:off x="1307350" y="1461276"/>
            <a:ext cx="2955300" cy="4491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300"/>
              <a:buNone/>
              <a:defRPr sz="3100" b="1">
                <a:highlight>
                  <a:schemeClr val="dk2"/>
                </a:highlight>
              </a:defRPr>
            </a:lvl1pPr>
            <a:lvl2pPr lvl="1" algn="ctr" rtl="0">
              <a:spcBef>
                <a:spcPts val="0"/>
              </a:spcBef>
              <a:spcAft>
                <a:spcPts val="0"/>
              </a:spcAft>
              <a:buSzPts val="4300"/>
              <a:buNone/>
              <a:defRPr/>
            </a:lvl2pPr>
            <a:lvl3pPr lvl="2" algn="ctr" rtl="0">
              <a:spcBef>
                <a:spcPts val="0"/>
              </a:spcBef>
              <a:spcAft>
                <a:spcPts val="0"/>
              </a:spcAft>
              <a:buSzPts val="4300"/>
              <a:buNone/>
              <a:defRPr/>
            </a:lvl3pPr>
            <a:lvl4pPr lvl="3" algn="ctr" rtl="0">
              <a:spcBef>
                <a:spcPts val="0"/>
              </a:spcBef>
              <a:spcAft>
                <a:spcPts val="0"/>
              </a:spcAft>
              <a:buSzPts val="4300"/>
              <a:buNone/>
              <a:defRPr/>
            </a:lvl4pPr>
            <a:lvl5pPr lvl="4" algn="ctr" rtl="0">
              <a:spcBef>
                <a:spcPts val="0"/>
              </a:spcBef>
              <a:spcAft>
                <a:spcPts val="0"/>
              </a:spcAft>
              <a:buSzPts val="4300"/>
              <a:buNone/>
              <a:defRPr/>
            </a:lvl5pPr>
            <a:lvl6pPr lvl="5" algn="ctr" rtl="0">
              <a:spcBef>
                <a:spcPts val="0"/>
              </a:spcBef>
              <a:spcAft>
                <a:spcPts val="0"/>
              </a:spcAft>
              <a:buSzPts val="4300"/>
              <a:buNone/>
              <a:defRPr/>
            </a:lvl6pPr>
            <a:lvl7pPr lvl="6" algn="ctr" rtl="0">
              <a:spcBef>
                <a:spcPts val="0"/>
              </a:spcBef>
              <a:spcAft>
                <a:spcPts val="0"/>
              </a:spcAft>
              <a:buSzPts val="4300"/>
              <a:buNone/>
              <a:defRPr/>
            </a:lvl7pPr>
            <a:lvl8pPr lvl="7" algn="ctr" rtl="0">
              <a:spcBef>
                <a:spcPts val="0"/>
              </a:spcBef>
              <a:spcAft>
                <a:spcPts val="0"/>
              </a:spcAft>
              <a:buSzPts val="4300"/>
              <a:buNone/>
              <a:defRPr/>
            </a:lvl8pPr>
            <a:lvl9pPr lvl="8" algn="ctr" rtl="0">
              <a:spcBef>
                <a:spcPts val="0"/>
              </a:spcBef>
              <a:spcAft>
                <a:spcPts val="0"/>
              </a:spcAft>
              <a:buSzPts val="4300"/>
              <a:buNone/>
              <a:defRPr/>
            </a:lvl9pPr>
          </a:lstStyle>
          <a:p>
            <a:endParaRPr/>
          </a:p>
        </p:txBody>
      </p:sp>
      <p:sp>
        <p:nvSpPr>
          <p:cNvPr id="744" name="Google Shape;744;p18"/>
          <p:cNvSpPr txBox="1">
            <a:spLocks noGrp="1"/>
          </p:cNvSpPr>
          <p:nvPr>
            <p:ph type="subTitle" idx="1"/>
          </p:nvPr>
        </p:nvSpPr>
        <p:spPr>
          <a:xfrm>
            <a:off x="1307356" y="2050887"/>
            <a:ext cx="2955300" cy="2157300"/>
          </a:xfrm>
          <a:prstGeom prst="rect">
            <a:avLst/>
          </a:prstGeom>
          <a:noFill/>
          <a:ln w="19050" cap="flat" cmpd="sng">
            <a:solidFill>
              <a:schemeClr val="dk1"/>
            </a:solidFill>
            <a:prstDash val="dash"/>
            <a:round/>
            <a:headEnd type="none" w="sm" len="sm"/>
            <a:tailEnd type="none" w="sm" len="sm"/>
          </a:ln>
        </p:spPr>
        <p:txBody>
          <a:bodyPr spcFirstLastPara="1" wrap="square" lIns="91425" tIns="91425" rIns="91425" bIns="91425" anchor="ctr" anchorCtr="0">
            <a:noAutofit/>
          </a:bodyPr>
          <a:lstStyle>
            <a:lvl1pPr lvl="0" rtl="0">
              <a:spcBef>
                <a:spcPts val="0"/>
              </a:spcBef>
              <a:spcAft>
                <a:spcPts val="0"/>
              </a:spcAft>
              <a:buClr>
                <a:schemeClr val="accent2"/>
              </a:buClr>
              <a:buSzPts val="1400"/>
              <a:buChar char="●"/>
              <a:defRPr sz="1600"/>
            </a:lvl1pPr>
            <a:lvl2pPr lvl="1" algn="ctr" rtl="0">
              <a:spcBef>
                <a:spcPts val="0"/>
              </a:spcBef>
              <a:spcAft>
                <a:spcPts val="0"/>
              </a:spcAft>
              <a:buSzPts val="1400"/>
              <a:buChar char="○"/>
              <a:defRPr/>
            </a:lvl2pPr>
            <a:lvl3pPr lvl="2" algn="ctr" rtl="0">
              <a:spcBef>
                <a:spcPts val="0"/>
              </a:spcBef>
              <a:spcAft>
                <a:spcPts val="0"/>
              </a:spcAft>
              <a:buSzPts val="1400"/>
              <a:buChar char="■"/>
              <a:defRPr/>
            </a:lvl3pPr>
            <a:lvl4pPr lvl="3" algn="ctr" rtl="0">
              <a:spcBef>
                <a:spcPts val="0"/>
              </a:spcBef>
              <a:spcAft>
                <a:spcPts val="0"/>
              </a:spcAft>
              <a:buSzPts val="1400"/>
              <a:buChar char="●"/>
              <a:defRPr/>
            </a:lvl4pPr>
            <a:lvl5pPr lvl="4" algn="ctr" rtl="0">
              <a:spcBef>
                <a:spcPts val="0"/>
              </a:spcBef>
              <a:spcAft>
                <a:spcPts val="0"/>
              </a:spcAft>
              <a:buSzPts val="1400"/>
              <a:buChar char="○"/>
              <a:defRPr/>
            </a:lvl5pPr>
            <a:lvl6pPr lvl="5" algn="ctr" rtl="0">
              <a:spcBef>
                <a:spcPts val="0"/>
              </a:spcBef>
              <a:spcAft>
                <a:spcPts val="0"/>
              </a:spcAft>
              <a:buSzPts val="1400"/>
              <a:buChar char="■"/>
              <a:defRPr/>
            </a:lvl6pPr>
            <a:lvl7pPr lvl="6" algn="ctr" rtl="0">
              <a:spcBef>
                <a:spcPts val="0"/>
              </a:spcBef>
              <a:spcAft>
                <a:spcPts val="0"/>
              </a:spcAft>
              <a:buSzPts val="1400"/>
              <a:buChar char="●"/>
              <a:defRPr/>
            </a:lvl7pPr>
            <a:lvl8pPr lvl="7" algn="ctr" rtl="0">
              <a:spcBef>
                <a:spcPts val="0"/>
              </a:spcBef>
              <a:spcAft>
                <a:spcPts val="0"/>
              </a:spcAft>
              <a:buSzPts val="1400"/>
              <a:buChar char="○"/>
              <a:defRPr/>
            </a:lvl8pPr>
            <a:lvl9pPr lvl="8" algn="ctr" rtl="0">
              <a:spcBef>
                <a:spcPts val="0"/>
              </a:spcBef>
              <a:spcAft>
                <a:spcPts val="0"/>
              </a:spcAft>
              <a:buSzPts val="1400"/>
              <a:buChar char="■"/>
              <a:defRPr/>
            </a:lvl9pPr>
          </a:lstStyle>
          <a:p>
            <a:endParaRPr/>
          </a:p>
        </p:txBody>
      </p:sp>
      <p:sp>
        <p:nvSpPr>
          <p:cNvPr id="745" name="Google Shape;745;p18"/>
          <p:cNvSpPr txBox="1">
            <a:spLocks noGrp="1"/>
          </p:cNvSpPr>
          <p:nvPr>
            <p:ph type="title" idx="2"/>
          </p:nvPr>
        </p:nvSpPr>
        <p:spPr>
          <a:xfrm>
            <a:off x="4881355" y="1461276"/>
            <a:ext cx="2955300" cy="4491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300"/>
              <a:buNone/>
              <a:defRPr sz="3100" b="1">
                <a:highlight>
                  <a:schemeClr val="dk2"/>
                </a:highlight>
              </a:defRPr>
            </a:lvl1pPr>
            <a:lvl2pPr lvl="1" algn="ctr" rtl="0">
              <a:spcBef>
                <a:spcPts val="0"/>
              </a:spcBef>
              <a:spcAft>
                <a:spcPts val="0"/>
              </a:spcAft>
              <a:buSzPts val="4300"/>
              <a:buNone/>
              <a:defRPr/>
            </a:lvl2pPr>
            <a:lvl3pPr lvl="2" algn="ctr" rtl="0">
              <a:spcBef>
                <a:spcPts val="0"/>
              </a:spcBef>
              <a:spcAft>
                <a:spcPts val="0"/>
              </a:spcAft>
              <a:buSzPts val="4300"/>
              <a:buNone/>
              <a:defRPr/>
            </a:lvl3pPr>
            <a:lvl4pPr lvl="3" algn="ctr" rtl="0">
              <a:spcBef>
                <a:spcPts val="0"/>
              </a:spcBef>
              <a:spcAft>
                <a:spcPts val="0"/>
              </a:spcAft>
              <a:buSzPts val="4300"/>
              <a:buNone/>
              <a:defRPr/>
            </a:lvl4pPr>
            <a:lvl5pPr lvl="4" algn="ctr" rtl="0">
              <a:spcBef>
                <a:spcPts val="0"/>
              </a:spcBef>
              <a:spcAft>
                <a:spcPts val="0"/>
              </a:spcAft>
              <a:buSzPts val="4300"/>
              <a:buNone/>
              <a:defRPr/>
            </a:lvl5pPr>
            <a:lvl6pPr lvl="5" algn="ctr" rtl="0">
              <a:spcBef>
                <a:spcPts val="0"/>
              </a:spcBef>
              <a:spcAft>
                <a:spcPts val="0"/>
              </a:spcAft>
              <a:buSzPts val="4300"/>
              <a:buNone/>
              <a:defRPr/>
            </a:lvl6pPr>
            <a:lvl7pPr lvl="6" algn="ctr" rtl="0">
              <a:spcBef>
                <a:spcPts val="0"/>
              </a:spcBef>
              <a:spcAft>
                <a:spcPts val="0"/>
              </a:spcAft>
              <a:buSzPts val="4300"/>
              <a:buNone/>
              <a:defRPr/>
            </a:lvl7pPr>
            <a:lvl8pPr lvl="7" algn="ctr" rtl="0">
              <a:spcBef>
                <a:spcPts val="0"/>
              </a:spcBef>
              <a:spcAft>
                <a:spcPts val="0"/>
              </a:spcAft>
              <a:buSzPts val="4300"/>
              <a:buNone/>
              <a:defRPr/>
            </a:lvl8pPr>
            <a:lvl9pPr lvl="8" algn="ctr" rtl="0">
              <a:spcBef>
                <a:spcPts val="0"/>
              </a:spcBef>
              <a:spcAft>
                <a:spcPts val="0"/>
              </a:spcAft>
              <a:buSzPts val="4300"/>
              <a:buNone/>
              <a:defRPr/>
            </a:lvl9pPr>
          </a:lstStyle>
          <a:p>
            <a:endParaRPr/>
          </a:p>
        </p:txBody>
      </p:sp>
      <p:sp>
        <p:nvSpPr>
          <p:cNvPr id="746" name="Google Shape;746;p18"/>
          <p:cNvSpPr txBox="1">
            <a:spLocks noGrp="1"/>
          </p:cNvSpPr>
          <p:nvPr>
            <p:ph type="subTitle" idx="3"/>
          </p:nvPr>
        </p:nvSpPr>
        <p:spPr>
          <a:xfrm>
            <a:off x="4881350" y="2050887"/>
            <a:ext cx="2955300" cy="2157300"/>
          </a:xfrm>
          <a:prstGeom prst="rect">
            <a:avLst/>
          </a:prstGeom>
          <a:noFill/>
          <a:ln w="19050" cap="flat" cmpd="sng">
            <a:solidFill>
              <a:schemeClr val="dk1"/>
            </a:solidFill>
            <a:prstDash val="dash"/>
            <a:round/>
            <a:headEnd type="none" w="sm" len="sm"/>
            <a:tailEnd type="none" w="sm" len="sm"/>
          </a:ln>
        </p:spPr>
        <p:txBody>
          <a:bodyPr spcFirstLastPara="1" wrap="square" lIns="91425" tIns="91425" rIns="91425" bIns="91425" anchor="ctr" anchorCtr="0">
            <a:noAutofit/>
          </a:bodyPr>
          <a:lstStyle>
            <a:lvl1pPr lvl="0" rtl="0">
              <a:spcBef>
                <a:spcPts val="0"/>
              </a:spcBef>
              <a:spcAft>
                <a:spcPts val="0"/>
              </a:spcAft>
              <a:buClr>
                <a:schemeClr val="accent2"/>
              </a:buClr>
              <a:buSzPts val="1400"/>
              <a:buChar char="●"/>
              <a:defRPr sz="1600"/>
            </a:lvl1pPr>
            <a:lvl2pPr lvl="1" algn="ctr" rtl="0">
              <a:spcBef>
                <a:spcPts val="0"/>
              </a:spcBef>
              <a:spcAft>
                <a:spcPts val="0"/>
              </a:spcAft>
              <a:buSzPts val="1400"/>
              <a:buChar char="○"/>
              <a:defRPr/>
            </a:lvl2pPr>
            <a:lvl3pPr lvl="2" algn="ctr" rtl="0">
              <a:spcBef>
                <a:spcPts val="0"/>
              </a:spcBef>
              <a:spcAft>
                <a:spcPts val="0"/>
              </a:spcAft>
              <a:buSzPts val="1400"/>
              <a:buChar char="■"/>
              <a:defRPr/>
            </a:lvl3pPr>
            <a:lvl4pPr lvl="3" algn="ctr" rtl="0">
              <a:spcBef>
                <a:spcPts val="0"/>
              </a:spcBef>
              <a:spcAft>
                <a:spcPts val="0"/>
              </a:spcAft>
              <a:buSzPts val="1400"/>
              <a:buChar char="●"/>
              <a:defRPr/>
            </a:lvl4pPr>
            <a:lvl5pPr lvl="4" algn="ctr" rtl="0">
              <a:spcBef>
                <a:spcPts val="0"/>
              </a:spcBef>
              <a:spcAft>
                <a:spcPts val="0"/>
              </a:spcAft>
              <a:buSzPts val="1400"/>
              <a:buChar char="○"/>
              <a:defRPr/>
            </a:lvl5pPr>
            <a:lvl6pPr lvl="5" algn="ctr" rtl="0">
              <a:spcBef>
                <a:spcPts val="0"/>
              </a:spcBef>
              <a:spcAft>
                <a:spcPts val="0"/>
              </a:spcAft>
              <a:buSzPts val="1400"/>
              <a:buChar char="■"/>
              <a:defRPr/>
            </a:lvl6pPr>
            <a:lvl7pPr lvl="6" algn="ctr" rtl="0">
              <a:spcBef>
                <a:spcPts val="0"/>
              </a:spcBef>
              <a:spcAft>
                <a:spcPts val="0"/>
              </a:spcAft>
              <a:buSzPts val="1400"/>
              <a:buChar char="●"/>
              <a:defRPr/>
            </a:lvl7pPr>
            <a:lvl8pPr lvl="7" algn="ctr" rtl="0">
              <a:spcBef>
                <a:spcPts val="0"/>
              </a:spcBef>
              <a:spcAft>
                <a:spcPts val="0"/>
              </a:spcAft>
              <a:buSzPts val="1400"/>
              <a:buChar char="○"/>
              <a:defRPr/>
            </a:lvl8pPr>
            <a:lvl9pPr lvl="8" algn="ctr" rtl="0">
              <a:spcBef>
                <a:spcPts val="0"/>
              </a:spcBef>
              <a:spcAft>
                <a:spcPts val="0"/>
              </a:spcAft>
              <a:buSzPts val="1400"/>
              <a:buChar char="■"/>
              <a:defRPr/>
            </a:lvl9pPr>
          </a:lstStyle>
          <a:p>
            <a:endParaRPr/>
          </a:p>
        </p:txBody>
      </p:sp>
      <p:sp>
        <p:nvSpPr>
          <p:cNvPr id="747" name="Google Shape;747;p18"/>
          <p:cNvSpPr txBox="1">
            <a:spLocks noGrp="1"/>
          </p:cNvSpPr>
          <p:nvPr>
            <p:ph type="title" idx="4"/>
          </p:nvPr>
        </p:nvSpPr>
        <p:spPr>
          <a:xfrm>
            <a:off x="713225" y="539000"/>
            <a:ext cx="7717500" cy="444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300"/>
              <a:buNone/>
              <a:defRPr/>
            </a:lvl1pPr>
            <a:lvl2pPr lvl="1" rtl="0">
              <a:spcBef>
                <a:spcPts val="0"/>
              </a:spcBef>
              <a:spcAft>
                <a:spcPts val="0"/>
              </a:spcAft>
              <a:buSzPts val="4300"/>
              <a:buNone/>
              <a:defRPr/>
            </a:lvl2pPr>
            <a:lvl3pPr lvl="2" rtl="0">
              <a:spcBef>
                <a:spcPts val="0"/>
              </a:spcBef>
              <a:spcAft>
                <a:spcPts val="0"/>
              </a:spcAft>
              <a:buSzPts val="4300"/>
              <a:buNone/>
              <a:defRPr/>
            </a:lvl3pPr>
            <a:lvl4pPr lvl="3" rtl="0">
              <a:spcBef>
                <a:spcPts val="0"/>
              </a:spcBef>
              <a:spcAft>
                <a:spcPts val="0"/>
              </a:spcAft>
              <a:buSzPts val="4300"/>
              <a:buNone/>
              <a:defRPr/>
            </a:lvl4pPr>
            <a:lvl5pPr lvl="4" rtl="0">
              <a:spcBef>
                <a:spcPts val="0"/>
              </a:spcBef>
              <a:spcAft>
                <a:spcPts val="0"/>
              </a:spcAft>
              <a:buSzPts val="4300"/>
              <a:buNone/>
              <a:defRPr/>
            </a:lvl5pPr>
            <a:lvl6pPr lvl="5" rtl="0">
              <a:spcBef>
                <a:spcPts val="0"/>
              </a:spcBef>
              <a:spcAft>
                <a:spcPts val="0"/>
              </a:spcAft>
              <a:buSzPts val="4300"/>
              <a:buNone/>
              <a:defRPr/>
            </a:lvl6pPr>
            <a:lvl7pPr lvl="6" rtl="0">
              <a:spcBef>
                <a:spcPts val="0"/>
              </a:spcBef>
              <a:spcAft>
                <a:spcPts val="0"/>
              </a:spcAft>
              <a:buSzPts val="4300"/>
              <a:buNone/>
              <a:defRPr/>
            </a:lvl7pPr>
            <a:lvl8pPr lvl="7" rtl="0">
              <a:spcBef>
                <a:spcPts val="0"/>
              </a:spcBef>
              <a:spcAft>
                <a:spcPts val="0"/>
              </a:spcAft>
              <a:buSzPts val="4300"/>
              <a:buNone/>
              <a:defRPr/>
            </a:lvl8pPr>
            <a:lvl9pPr lvl="8" rtl="0">
              <a:spcBef>
                <a:spcPts val="0"/>
              </a:spcBef>
              <a:spcAft>
                <a:spcPts val="0"/>
              </a:spcAft>
              <a:buSzPts val="4300"/>
              <a:buNone/>
              <a:defRPr/>
            </a:lvl9pPr>
          </a:lstStyle>
          <a:p>
            <a:endParaRPr/>
          </a:p>
        </p:txBody>
      </p:sp>
      <p:sp>
        <p:nvSpPr>
          <p:cNvPr id="748" name="Google Shape;748;p18"/>
          <p:cNvSpPr/>
          <p:nvPr/>
        </p:nvSpPr>
        <p:spPr>
          <a:xfrm>
            <a:off x="8703638" y="3347600"/>
            <a:ext cx="109275" cy="114525"/>
          </a:xfrm>
          <a:custGeom>
            <a:avLst/>
            <a:gdLst/>
            <a:ahLst/>
            <a:cxnLst/>
            <a:rect l="l" t="t" r="r" b="b"/>
            <a:pathLst>
              <a:path w="4371" h="4581" extrusionOk="0">
                <a:moveTo>
                  <a:pt x="1702" y="1062"/>
                </a:moveTo>
                <a:cubicBezTo>
                  <a:pt x="1780" y="1119"/>
                  <a:pt x="1875" y="1151"/>
                  <a:pt x="1969" y="1151"/>
                </a:cubicBezTo>
                <a:lnTo>
                  <a:pt x="2002" y="1151"/>
                </a:lnTo>
                <a:lnTo>
                  <a:pt x="2102" y="1185"/>
                </a:lnTo>
                <a:cubicBezTo>
                  <a:pt x="2169" y="1185"/>
                  <a:pt x="2236" y="1218"/>
                  <a:pt x="2336" y="1218"/>
                </a:cubicBezTo>
                <a:cubicBezTo>
                  <a:pt x="2436" y="1285"/>
                  <a:pt x="2569" y="1352"/>
                  <a:pt x="2670" y="1418"/>
                </a:cubicBezTo>
                <a:cubicBezTo>
                  <a:pt x="2770" y="1485"/>
                  <a:pt x="2870" y="1552"/>
                  <a:pt x="2936" y="1652"/>
                </a:cubicBezTo>
                <a:cubicBezTo>
                  <a:pt x="3003" y="1752"/>
                  <a:pt x="3070" y="1852"/>
                  <a:pt x="3137" y="1952"/>
                </a:cubicBezTo>
                <a:cubicBezTo>
                  <a:pt x="3170" y="1985"/>
                  <a:pt x="3170" y="2052"/>
                  <a:pt x="3203" y="2085"/>
                </a:cubicBezTo>
                <a:cubicBezTo>
                  <a:pt x="3203" y="2152"/>
                  <a:pt x="3237" y="2219"/>
                  <a:pt x="3237" y="2286"/>
                </a:cubicBezTo>
                <a:lnTo>
                  <a:pt x="3237" y="2319"/>
                </a:lnTo>
                <a:cubicBezTo>
                  <a:pt x="3237" y="2352"/>
                  <a:pt x="3237" y="2386"/>
                  <a:pt x="3237" y="2419"/>
                </a:cubicBezTo>
                <a:cubicBezTo>
                  <a:pt x="3237" y="2519"/>
                  <a:pt x="3237" y="2586"/>
                  <a:pt x="3237" y="2686"/>
                </a:cubicBezTo>
                <a:cubicBezTo>
                  <a:pt x="3237" y="2675"/>
                  <a:pt x="3236" y="2670"/>
                  <a:pt x="3234" y="2670"/>
                </a:cubicBezTo>
                <a:cubicBezTo>
                  <a:pt x="3227" y="2670"/>
                  <a:pt x="3203" y="2791"/>
                  <a:pt x="3203" y="2819"/>
                </a:cubicBezTo>
                <a:cubicBezTo>
                  <a:pt x="3203" y="2886"/>
                  <a:pt x="3170" y="2953"/>
                  <a:pt x="3137" y="2986"/>
                </a:cubicBezTo>
                <a:cubicBezTo>
                  <a:pt x="3146" y="2976"/>
                  <a:pt x="3150" y="2972"/>
                  <a:pt x="3151" y="2972"/>
                </a:cubicBezTo>
                <a:lnTo>
                  <a:pt x="3151" y="2972"/>
                </a:lnTo>
                <a:cubicBezTo>
                  <a:pt x="3153" y="2972"/>
                  <a:pt x="3137" y="2996"/>
                  <a:pt x="3137" y="3019"/>
                </a:cubicBezTo>
                <a:lnTo>
                  <a:pt x="3103" y="3119"/>
                </a:lnTo>
                <a:cubicBezTo>
                  <a:pt x="3070" y="3186"/>
                  <a:pt x="3036" y="3220"/>
                  <a:pt x="3003" y="3253"/>
                </a:cubicBezTo>
                <a:cubicBezTo>
                  <a:pt x="2936" y="3320"/>
                  <a:pt x="2903" y="3353"/>
                  <a:pt x="2836" y="3386"/>
                </a:cubicBezTo>
                <a:lnTo>
                  <a:pt x="2770" y="3453"/>
                </a:lnTo>
                <a:lnTo>
                  <a:pt x="2670" y="3520"/>
                </a:lnTo>
                <a:cubicBezTo>
                  <a:pt x="2603" y="3520"/>
                  <a:pt x="2536" y="3553"/>
                  <a:pt x="2469" y="3553"/>
                </a:cubicBezTo>
                <a:cubicBezTo>
                  <a:pt x="2469" y="3553"/>
                  <a:pt x="2395" y="3568"/>
                  <a:pt x="2366" y="3568"/>
                </a:cubicBezTo>
                <a:cubicBezTo>
                  <a:pt x="2351" y="3568"/>
                  <a:pt x="2347" y="3564"/>
                  <a:pt x="2369" y="3553"/>
                </a:cubicBezTo>
                <a:lnTo>
                  <a:pt x="2303" y="3553"/>
                </a:lnTo>
                <a:cubicBezTo>
                  <a:pt x="2286" y="3570"/>
                  <a:pt x="2261" y="3578"/>
                  <a:pt x="2232" y="3578"/>
                </a:cubicBezTo>
                <a:cubicBezTo>
                  <a:pt x="2203" y="3578"/>
                  <a:pt x="2169" y="3570"/>
                  <a:pt x="2136" y="3553"/>
                </a:cubicBezTo>
                <a:lnTo>
                  <a:pt x="2002" y="3553"/>
                </a:lnTo>
                <a:lnTo>
                  <a:pt x="1902" y="3520"/>
                </a:lnTo>
                <a:lnTo>
                  <a:pt x="1869" y="3520"/>
                </a:lnTo>
                <a:cubicBezTo>
                  <a:pt x="1369" y="3253"/>
                  <a:pt x="1068" y="2753"/>
                  <a:pt x="1068" y="2185"/>
                </a:cubicBezTo>
                <a:cubicBezTo>
                  <a:pt x="1068" y="1885"/>
                  <a:pt x="1168" y="1618"/>
                  <a:pt x="1335" y="1385"/>
                </a:cubicBezTo>
                <a:cubicBezTo>
                  <a:pt x="1437" y="1262"/>
                  <a:pt x="1565" y="1152"/>
                  <a:pt x="1702" y="1062"/>
                </a:cubicBezTo>
                <a:close/>
                <a:moveTo>
                  <a:pt x="1857" y="0"/>
                </a:moveTo>
                <a:cubicBezTo>
                  <a:pt x="1817" y="0"/>
                  <a:pt x="1776" y="6"/>
                  <a:pt x="1736" y="17"/>
                </a:cubicBezTo>
                <a:cubicBezTo>
                  <a:pt x="902" y="284"/>
                  <a:pt x="301" y="985"/>
                  <a:pt x="168" y="1852"/>
                </a:cubicBezTo>
                <a:cubicBezTo>
                  <a:pt x="1" y="2753"/>
                  <a:pt x="368" y="3687"/>
                  <a:pt x="1102" y="4254"/>
                </a:cubicBezTo>
                <a:cubicBezTo>
                  <a:pt x="1429" y="4472"/>
                  <a:pt x="1814" y="4581"/>
                  <a:pt x="2199" y="4581"/>
                </a:cubicBezTo>
                <a:cubicBezTo>
                  <a:pt x="2640" y="4581"/>
                  <a:pt x="3081" y="4438"/>
                  <a:pt x="3437" y="4154"/>
                </a:cubicBezTo>
                <a:cubicBezTo>
                  <a:pt x="4104" y="3620"/>
                  <a:pt x="4371" y="2719"/>
                  <a:pt x="4104" y="1885"/>
                </a:cubicBezTo>
                <a:cubicBezTo>
                  <a:pt x="3834" y="1046"/>
                  <a:pt x="3133" y="422"/>
                  <a:pt x="2268" y="256"/>
                </a:cubicBezTo>
                <a:lnTo>
                  <a:pt x="2268" y="256"/>
                </a:lnTo>
                <a:cubicBezTo>
                  <a:pt x="2188" y="93"/>
                  <a:pt x="2024" y="0"/>
                  <a:pt x="185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 name="Google Shape;749;p18"/>
          <p:cNvSpPr/>
          <p:nvPr/>
        </p:nvSpPr>
        <p:spPr>
          <a:xfrm>
            <a:off x="7335888" y="850238"/>
            <a:ext cx="85075" cy="80575"/>
          </a:xfrm>
          <a:custGeom>
            <a:avLst/>
            <a:gdLst/>
            <a:ahLst/>
            <a:cxnLst/>
            <a:rect l="l" t="t" r="r" b="b"/>
            <a:pathLst>
              <a:path w="3403" h="3223" extrusionOk="0">
                <a:moveTo>
                  <a:pt x="1950" y="1056"/>
                </a:moveTo>
                <a:cubicBezTo>
                  <a:pt x="1943" y="1056"/>
                  <a:pt x="1980" y="1071"/>
                  <a:pt x="2002" y="1071"/>
                </a:cubicBezTo>
                <a:cubicBezTo>
                  <a:pt x="1969" y="1060"/>
                  <a:pt x="1954" y="1056"/>
                  <a:pt x="1950" y="1056"/>
                </a:cubicBezTo>
                <a:close/>
                <a:moveTo>
                  <a:pt x="2178" y="2152"/>
                </a:moveTo>
                <a:cubicBezTo>
                  <a:pt x="2170" y="2158"/>
                  <a:pt x="2157" y="2168"/>
                  <a:pt x="2152" y="2174"/>
                </a:cubicBezTo>
                <a:lnTo>
                  <a:pt x="2152" y="2174"/>
                </a:lnTo>
                <a:cubicBezTo>
                  <a:pt x="2158" y="2172"/>
                  <a:pt x="2164" y="2172"/>
                  <a:pt x="2169" y="2172"/>
                </a:cubicBezTo>
                <a:lnTo>
                  <a:pt x="2178" y="2152"/>
                </a:lnTo>
                <a:close/>
                <a:moveTo>
                  <a:pt x="1450" y="2175"/>
                </a:moveTo>
                <a:lnTo>
                  <a:pt x="1450" y="2175"/>
                </a:lnTo>
                <a:cubicBezTo>
                  <a:pt x="1453" y="2175"/>
                  <a:pt x="1468" y="2183"/>
                  <a:pt x="1502" y="2205"/>
                </a:cubicBezTo>
                <a:cubicBezTo>
                  <a:pt x="1479" y="2205"/>
                  <a:pt x="1442" y="2175"/>
                  <a:pt x="1450" y="2175"/>
                </a:cubicBezTo>
                <a:close/>
                <a:moveTo>
                  <a:pt x="1635" y="971"/>
                </a:moveTo>
                <a:cubicBezTo>
                  <a:pt x="1702" y="971"/>
                  <a:pt x="1735" y="971"/>
                  <a:pt x="1802" y="1004"/>
                </a:cubicBezTo>
                <a:lnTo>
                  <a:pt x="1969" y="1038"/>
                </a:lnTo>
                <a:lnTo>
                  <a:pt x="2002" y="1071"/>
                </a:lnTo>
                <a:cubicBezTo>
                  <a:pt x="2069" y="1104"/>
                  <a:pt x="2102" y="1104"/>
                  <a:pt x="2135" y="1138"/>
                </a:cubicBezTo>
                <a:lnTo>
                  <a:pt x="2180" y="1160"/>
                </a:lnTo>
                <a:lnTo>
                  <a:pt x="2202" y="1204"/>
                </a:lnTo>
                <a:lnTo>
                  <a:pt x="2302" y="1304"/>
                </a:lnTo>
                <a:cubicBezTo>
                  <a:pt x="2302" y="1304"/>
                  <a:pt x="2283" y="1248"/>
                  <a:pt x="2288" y="1248"/>
                </a:cubicBezTo>
                <a:lnTo>
                  <a:pt x="2288" y="1248"/>
                </a:lnTo>
                <a:cubicBezTo>
                  <a:pt x="2290" y="1248"/>
                  <a:pt x="2294" y="1254"/>
                  <a:pt x="2302" y="1271"/>
                </a:cubicBezTo>
                <a:cubicBezTo>
                  <a:pt x="2302" y="1304"/>
                  <a:pt x="2336" y="1304"/>
                  <a:pt x="2336" y="1338"/>
                </a:cubicBezTo>
                <a:cubicBezTo>
                  <a:pt x="2336" y="1371"/>
                  <a:pt x="2336" y="1404"/>
                  <a:pt x="2369" y="1404"/>
                </a:cubicBezTo>
                <a:cubicBezTo>
                  <a:pt x="2373" y="1408"/>
                  <a:pt x="2375" y="1410"/>
                  <a:pt x="2377" y="1410"/>
                </a:cubicBezTo>
                <a:cubicBezTo>
                  <a:pt x="2386" y="1410"/>
                  <a:pt x="2359" y="1352"/>
                  <a:pt x="2359" y="1352"/>
                </a:cubicBezTo>
                <a:lnTo>
                  <a:pt x="2359" y="1352"/>
                </a:lnTo>
                <a:cubicBezTo>
                  <a:pt x="2359" y="1352"/>
                  <a:pt x="2362" y="1357"/>
                  <a:pt x="2369" y="1371"/>
                </a:cubicBezTo>
                <a:cubicBezTo>
                  <a:pt x="2402" y="1471"/>
                  <a:pt x="2402" y="1471"/>
                  <a:pt x="2402" y="1538"/>
                </a:cubicBezTo>
                <a:cubicBezTo>
                  <a:pt x="2402" y="1546"/>
                  <a:pt x="2402" y="1555"/>
                  <a:pt x="2402" y="1571"/>
                </a:cubicBezTo>
                <a:lnTo>
                  <a:pt x="2402" y="1705"/>
                </a:lnTo>
                <a:lnTo>
                  <a:pt x="2402" y="1771"/>
                </a:lnTo>
                <a:cubicBezTo>
                  <a:pt x="2402" y="1805"/>
                  <a:pt x="2369" y="1871"/>
                  <a:pt x="2369" y="1905"/>
                </a:cubicBezTo>
                <a:lnTo>
                  <a:pt x="2336" y="1972"/>
                </a:lnTo>
                <a:cubicBezTo>
                  <a:pt x="2336" y="2005"/>
                  <a:pt x="2269" y="2038"/>
                  <a:pt x="2269" y="2072"/>
                </a:cubicBezTo>
                <a:lnTo>
                  <a:pt x="2202" y="2105"/>
                </a:lnTo>
                <a:lnTo>
                  <a:pt x="2178" y="2152"/>
                </a:lnTo>
                <a:lnTo>
                  <a:pt x="2178" y="2152"/>
                </a:lnTo>
                <a:cubicBezTo>
                  <a:pt x="2182" y="2150"/>
                  <a:pt x="2186" y="2148"/>
                  <a:pt x="2187" y="2148"/>
                </a:cubicBezTo>
                <a:lnTo>
                  <a:pt x="2187" y="2148"/>
                </a:lnTo>
                <a:cubicBezTo>
                  <a:pt x="2190" y="2148"/>
                  <a:pt x="2186" y="2154"/>
                  <a:pt x="2169" y="2172"/>
                </a:cubicBezTo>
                <a:cubicBezTo>
                  <a:pt x="2159" y="2177"/>
                  <a:pt x="2153" y="2179"/>
                  <a:pt x="2151" y="2179"/>
                </a:cubicBezTo>
                <a:cubicBezTo>
                  <a:pt x="2149" y="2179"/>
                  <a:pt x="2149" y="2177"/>
                  <a:pt x="2152" y="2174"/>
                </a:cubicBezTo>
                <a:lnTo>
                  <a:pt x="2152" y="2174"/>
                </a:lnTo>
                <a:cubicBezTo>
                  <a:pt x="2116" y="2182"/>
                  <a:pt x="2064" y="2210"/>
                  <a:pt x="2035" y="2238"/>
                </a:cubicBezTo>
                <a:lnTo>
                  <a:pt x="1702" y="2238"/>
                </a:lnTo>
                <a:lnTo>
                  <a:pt x="1568" y="2205"/>
                </a:lnTo>
                <a:lnTo>
                  <a:pt x="1502" y="2205"/>
                </a:lnTo>
                <a:cubicBezTo>
                  <a:pt x="1468" y="2172"/>
                  <a:pt x="1402" y="2138"/>
                  <a:pt x="1368" y="2105"/>
                </a:cubicBezTo>
                <a:lnTo>
                  <a:pt x="1301" y="2072"/>
                </a:lnTo>
                <a:lnTo>
                  <a:pt x="1301" y="2072"/>
                </a:lnTo>
                <a:cubicBezTo>
                  <a:pt x="1301" y="2072"/>
                  <a:pt x="1301" y="2072"/>
                  <a:pt x="1301" y="2072"/>
                </a:cubicBezTo>
                <a:cubicBezTo>
                  <a:pt x="1268" y="2038"/>
                  <a:pt x="1235" y="2005"/>
                  <a:pt x="1201" y="1972"/>
                </a:cubicBezTo>
                <a:lnTo>
                  <a:pt x="1201" y="1938"/>
                </a:lnTo>
                <a:lnTo>
                  <a:pt x="1135" y="1805"/>
                </a:lnTo>
                <a:cubicBezTo>
                  <a:pt x="1101" y="1771"/>
                  <a:pt x="1101" y="1738"/>
                  <a:pt x="1068" y="1705"/>
                </a:cubicBezTo>
                <a:lnTo>
                  <a:pt x="1068" y="1638"/>
                </a:lnTo>
                <a:cubicBezTo>
                  <a:pt x="1068" y="1571"/>
                  <a:pt x="1068" y="1505"/>
                  <a:pt x="1068" y="1438"/>
                </a:cubicBezTo>
                <a:cubicBezTo>
                  <a:pt x="1101" y="1404"/>
                  <a:pt x="1101" y="1371"/>
                  <a:pt x="1068" y="1371"/>
                </a:cubicBezTo>
                <a:cubicBezTo>
                  <a:pt x="1068" y="1304"/>
                  <a:pt x="1101" y="1238"/>
                  <a:pt x="1135" y="1171"/>
                </a:cubicBezTo>
                <a:cubicBezTo>
                  <a:pt x="1135" y="1171"/>
                  <a:pt x="1135" y="1138"/>
                  <a:pt x="1168" y="1138"/>
                </a:cubicBezTo>
                <a:cubicBezTo>
                  <a:pt x="1168" y="1118"/>
                  <a:pt x="1168" y="1104"/>
                  <a:pt x="1168" y="1104"/>
                </a:cubicBezTo>
                <a:cubicBezTo>
                  <a:pt x="1201" y="1038"/>
                  <a:pt x="1235" y="1004"/>
                  <a:pt x="1268" y="971"/>
                </a:cubicBezTo>
                <a:close/>
                <a:moveTo>
                  <a:pt x="2084" y="2229"/>
                </a:moveTo>
                <a:cubicBezTo>
                  <a:pt x="2086" y="2229"/>
                  <a:pt x="2083" y="2231"/>
                  <a:pt x="2069" y="2238"/>
                </a:cubicBezTo>
                <a:lnTo>
                  <a:pt x="2052" y="2238"/>
                </a:lnTo>
                <a:cubicBezTo>
                  <a:pt x="2066" y="2234"/>
                  <a:pt x="2081" y="2229"/>
                  <a:pt x="2084" y="2229"/>
                </a:cubicBezTo>
                <a:close/>
                <a:moveTo>
                  <a:pt x="1340" y="1"/>
                </a:moveTo>
                <a:cubicBezTo>
                  <a:pt x="1305" y="1"/>
                  <a:pt x="1270" y="2"/>
                  <a:pt x="1235" y="3"/>
                </a:cubicBezTo>
                <a:cubicBezTo>
                  <a:pt x="1153" y="3"/>
                  <a:pt x="1077" y="26"/>
                  <a:pt x="1011" y="63"/>
                </a:cubicBezTo>
                <a:lnTo>
                  <a:pt x="1011" y="63"/>
                </a:lnTo>
                <a:cubicBezTo>
                  <a:pt x="1007" y="63"/>
                  <a:pt x="1003" y="63"/>
                  <a:pt x="999" y="63"/>
                </a:cubicBezTo>
                <a:cubicBezTo>
                  <a:pt x="890" y="63"/>
                  <a:pt x="774" y="104"/>
                  <a:pt x="668" y="204"/>
                </a:cubicBezTo>
                <a:lnTo>
                  <a:pt x="601" y="237"/>
                </a:lnTo>
                <a:cubicBezTo>
                  <a:pt x="167" y="704"/>
                  <a:pt x="1" y="1371"/>
                  <a:pt x="167" y="2005"/>
                </a:cubicBezTo>
                <a:cubicBezTo>
                  <a:pt x="376" y="2736"/>
                  <a:pt x="1056" y="3222"/>
                  <a:pt x="1790" y="3222"/>
                </a:cubicBezTo>
                <a:cubicBezTo>
                  <a:pt x="1993" y="3222"/>
                  <a:pt x="2200" y="3185"/>
                  <a:pt x="2402" y="3106"/>
                </a:cubicBezTo>
                <a:cubicBezTo>
                  <a:pt x="2669" y="2972"/>
                  <a:pt x="2936" y="2772"/>
                  <a:pt x="3103" y="2505"/>
                </a:cubicBezTo>
                <a:cubicBezTo>
                  <a:pt x="3403" y="1972"/>
                  <a:pt x="3403" y="1338"/>
                  <a:pt x="3103" y="837"/>
                </a:cubicBezTo>
                <a:cubicBezTo>
                  <a:pt x="2659" y="299"/>
                  <a:pt x="2005" y="1"/>
                  <a:pt x="13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 name="Google Shape;750;p18"/>
          <p:cNvSpPr/>
          <p:nvPr/>
        </p:nvSpPr>
        <p:spPr>
          <a:xfrm>
            <a:off x="292600" y="2753350"/>
            <a:ext cx="87600" cy="85725"/>
          </a:xfrm>
          <a:custGeom>
            <a:avLst/>
            <a:gdLst/>
            <a:ahLst/>
            <a:cxnLst/>
            <a:rect l="l" t="t" r="r" b="b"/>
            <a:pathLst>
              <a:path w="3504" h="3429" extrusionOk="0">
                <a:moveTo>
                  <a:pt x="1306" y="1043"/>
                </a:moveTo>
                <a:cubicBezTo>
                  <a:pt x="1302" y="1043"/>
                  <a:pt x="1285" y="1051"/>
                  <a:pt x="1268" y="1068"/>
                </a:cubicBezTo>
                <a:cubicBezTo>
                  <a:pt x="1302" y="1051"/>
                  <a:pt x="1310" y="1043"/>
                  <a:pt x="1306" y="1043"/>
                </a:cubicBezTo>
                <a:close/>
                <a:moveTo>
                  <a:pt x="1049" y="1498"/>
                </a:moveTo>
                <a:cubicBezTo>
                  <a:pt x="1048" y="1498"/>
                  <a:pt x="1043" y="1508"/>
                  <a:pt x="1039" y="1525"/>
                </a:cubicBezTo>
                <a:lnTo>
                  <a:pt x="1039" y="1525"/>
                </a:lnTo>
                <a:cubicBezTo>
                  <a:pt x="1048" y="1506"/>
                  <a:pt x="1050" y="1498"/>
                  <a:pt x="1049" y="1498"/>
                </a:cubicBezTo>
                <a:close/>
                <a:moveTo>
                  <a:pt x="2278" y="2426"/>
                </a:moveTo>
                <a:lnTo>
                  <a:pt x="2278" y="2426"/>
                </a:lnTo>
                <a:cubicBezTo>
                  <a:pt x="2263" y="2428"/>
                  <a:pt x="2252" y="2445"/>
                  <a:pt x="2256" y="2445"/>
                </a:cubicBezTo>
                <a:cubicBezTo>
                  <a:pt x="2258" y="2445"/>
                  <a:pt x="2262" y="2442"/>
                  <a:pt x="2269" y="2435"/>
                </a:cubicBezTo>
                <a:lnTo>
                  <a:pt x="2278" y="2426"/>
                </a:lnTo>
                <a:close/>
                <a:moveTo>
                  <a:pt x="1458" y="943"/>
                </a:moveTo>
                <a:lnTo>
                  <a:pt x="1458" y="943"/>
                </a:lnTo>
                <a:cubicBezTo>
                  <a:pt x="1551" y="978"/>
                  <a:pt x="1643" y="1040"/>
                  <a:pt x="1735" y="1101"/>
                </a:cubicBezTo>
                <a:lnTo>
                  <a:pt x="1869" y="1201"/>
                </a:lnTo>
                <a:lnTo>
                  <a:pt x="1935" y="1234"/>
                </a:lnTo>
                <a:cubicBezTo>
                  <a:pt x="1935" y="1234"/>
                  <a:pt x="1995" y="1264"/>
                  <a:pt x="2004" y="1264"/>
                </a:cubicBezTo>
                <a:cubicBezTo>
                  <a:pt x="2009" y="1264"/>
                  <a:pt x="2002" y="1257"/>
                  <a:pt x="1969" y="1235"/>
                </a:cubicBezTo>
                <a:lnTo>
                  <a:pt x="1969" y="1235"/>
                </a:lnTo>
                <a:cubicBezTo>
                  <a:pt x="2069" y="1302"/>
                  <a:pt x="2136" y="1368"/>
                  <a:pt x="2202" y="1468"/>
                </a:cubicBezTo>
                <a:lnTo>
                  <a:pt x="2236" y="1501"/>
                </a:lnTo>
                <a:cubicBezTo>
                  <a:pt x="2227" y="1485"/>
                  <a:pt x="2225" y="1478"/>
                  <a:pt x="2227" y="1478"/>
                </a:cubicBezTo>
                <a:lnTo>
                  <a:pt x="2227" y="1478"/>
                </a:lnTo>
                <a:cubicBezTo>
                  <a:pt x="2231" y="1478"/>
                  <a:pt x="2269" y="1535"/>
                  <a:pt x="2269" y="1535"/>
                </a:cubicBezTo>
                <a:cubicBezTo>
                  <a:pt x="2302" y="1568"/>
                  <a:pt x="2336" y="1635"/>
                  <a:pt x="2369" y="1702"/>
                </a:cubicBezTo>
                <a:cubicBezTo>
                  <a:pt x="2369" y="1702"/>
                  <a:pt x="2402" y="1735"/>
                  <a:pt x="2402" y="1768"/>
                </a:cubicBezTo>
                <a:lnTo>
                  <a:pt x="2436" y="1902"/>
                </a:lnTo>
                <a:cubicBezTo>
                  <a:pt x="2436" y="1912"/>
                  <a:pt x="2436" y="1923"/>
                  <a:pt x="2436" y="1935"/>
                </a:cubicBezTo>
                <a:cubicBezTo>
                  <a:pt x="2436" y="2002"/>
                  <a:pt x="2436" y="2035"/>
                  <a:pt x="2436" y="2102"/>
                </a:cubicBezTo>
                <a:cubicBezTo>
                  <a:pt x="2436" y="2121"/>
                  <a:pt x="2436" y="2135"/>
                  <a:pt x="2436" y="2135"/>
                </a:cubicBezTo>
                <a:lnTo>
                  <a:pt x="2413" y="2227"/>
                </a:lnTo>
                <a:lnTo>
                  <a:pt x="2413" y="2227"/>
                </a:lnTo>
                <a:cubicBezTo>
                  <a:pt x="2410" y="2228"/>
                  <a:pt x="2407" y="2230"/>
                  <a:pt x="2402" y="2235"/>
                </a:cubicBezTo>
                <a:cubicBezTo>
                  <a:pt x="2402" y="2269"/>
                  <a:pt x="2369" y="2302"/>
                  <a:pt x="2369" y="2302"/>
                </a:cubicBezTo>
                <a:cubicBezTo>
                  <a:pt x="2336" y="2335"/>
                  <a:pt x="2336" y="2369"/>
                  <a:pt x="2336" y="2369"/>
                </a:cubicBezTo>
                <a:lnTo>
                  <a:pt x="2278" y="2426"/>
                </a:lnTo>
                <a:lnTo>
                  <a:pt x="2278" y="2426"/>
                </a:lnTo>
                <a:cubicBezTo>
                  <a:pt x="2279" y="2426"/>
                  <a:pt x="2281" y="2426"/>
                  <a:pt x="2282" y="2426"/>
                </a:cubicBezTo>
                <a:cubicBezTo>
                  <a:pt x="2288" y="2426"/>
                  <a:pt x="2295" y="2428"/>
                  <a:pt x="2302" y="2435"/>
                </a:cubicBezTo>
                <a:lnTo>
                  <a:pt x="2197" y="2488"/>
                </a:lnTo>
                <a:lnTo>
                  <a:pt x="2197" y="2488"/>
                </a:lnTo>
                <a:cubicBezTo>
                  <a:pt x="2177" y="2490"/>
                  <a:pt x="2122" y="2502"/>
                  <a:pt x="2102" y="2502"/>
                </a:cubicBezTo>
                <a:lnTo>
                  <a:pt x="1902" y="2502"/>
                </a:lnTo>
                <a:cubicBezTo>
                  <a:pt x="1835" y="2502"/>
                  <a:pt x="1769" y="2469"/>
                  <a:pt x="1735" y="2435"/>
                </a:cubicBezTo>
                <a:lnTo>
                  <a:pt x="1668" y="2435"/>
                </a:lnTo>
                <a:lnTo>
                  <a:pt x="1502" y="2335"/>
                </a:lnTo>
                <a:lnTo>
                  <a:pt x="1402" y="2269"/>
                </a:lnTo>
                <a:cubicBezTo>
                  <a:pt x="1402" y="2269"/>
                  <a:pt x="1302" y="2202"/>
                  <a:pt x="1302" y="2169"/>
                </a:cubicBezTo>
                <a:lnTo>
                  <a:pt x="1201" y="2102"/>
                </a:lnTo>
                <a:cubicBezTo>
                  <a:pt x="1168" y="2068"/>
                  <a:pt x="1168" y="2035"/>
                  <a:pt x="1135" y="2002"/>
                </a:cubicBezTo>
                <a:cubicBezTo>
                  <a:pt x="1101" y="1968"/>
                  <a:pt x="1068" y="1902"/>
                  <a:pt x="1068" y="1868"/>
                </a:cubicBezTo>
                <a:lnTo>
                  <a:pt x="1068" y="1768"/>
                </a:lnTo>
                <a:cubicBezTo>
                  <a:pt x="1068" y="1768"/>
                  <a:pt x="1068" y="1735"/>
                  <a:pt x="1035" y="1702"/>
                </a:cubicBezTo>
                <a:lnTo>
                  <a:pt x="1035" y="1568"/>
                </a:lnTo>
                <a:cubicBezTo>
                  <a:pt x="1035" y="1551"/>
                  <a:pt x="1037" y="1536"/>
                  <a:pt x="1039" y="1525"/>
                </a:cubicBezTo>
                <a:lnTo>
                  <a:pt x="1039" y="1525"/>
                </a:lnTo>
                <a:cubicBezTo>
                  <a:pt x="1038" y="1528"/>
                  <a:pt x="1036" y="1531"/>
                  <a:pt x="1035" y="1535"/>
                </a:cubicBezTo>
                <a:cubicBezTo>
                  <a:pt x="1035" y="1514"/>
                  <a:pt x="1035" y="1484"/>
                  <a:pt x="1035" y="1468"/>
                </a:cubicBezTo>
                <a:cubicBezTo>
                  <a:pt x="1035" y="1435"/>
                  <a:pt x="1035" y="1435"/>
                  <a:pt x="1035" y="1401"/>
                </a:cubicBezTo>
                <a:lnTo>
                  <a:pt x="1035" y="1368"/>
                </a:lnTo>
                <a:cubicBezTo>
                  <a:pt x="1035" y="1335"/>
                  <a:pt x="1101" y="1268"/>
                  <a:pt x="1135" y="1234"/>
                </a:cubicBezTo>
                <a:cubicBezTo>
                  <a:pt x="1135" y="1201"/>
                  <a:pt x="1135" y="1201"/>
                  <a:pt x="1168" y="1168"/>
                </a:cubicBezTo>
                <a:lnTo>
                  <a:pt x="1201" y="1168"/>
                </a:lnTo>
                <a:lnTo>
                  <a:pt x="1268" y="1068"/>
                </a:lnTo>
                <a:cubicBezTo>
                  <a:pt x="1268" y="1034"/>
                  <a:pt x="1368" y="1001"/>
                  <a:pt x="1402" y="968"/>
                </a:cubicBezTo>
                <a:lnTo>
                  <a:pt x="1368" y="968"/>
                </a:lnTo>
                <a:cubicBezTo>
                  <a:pt x="1368" y="968"/>
                  <a:pt x="1423" y="968"/>
                  <a:pt x="1458" y="943"/>
                </a:cubicBezTo>
                <a:close/>
                <a:moveTo>
                  <a:pt x="1568" y="0"/>
                </a:moveTo>
                <a:lnTo>
                  <a:pt x="1568" y="67"/>
                </a:lnTo>
                <a:cubicBezTo>
                  <a:pt x="868" y="100"/>
                  <a:pt x="301" y="567"/>
                  <a:pt x="134" y="1201"/>
                </a:cubicBezTo>
                <a:cubicBezTo>
                  <a:pt x="1" y="1835"/>
                  <a:pt x="201" y="2502"/>
                  <a:pt x="734" y="2936"/>
                </a:cubicBezTo>
                <a:cubicBezTo>
                  <a:pt x="1078" y="3258"/>
                  <a:pt x="1519" y="3428"/>
                  <a:pt x="1967" y="3428"/>
                </a:cubicBezTo>
                <a:cubicBezTo>
                  <a:pt x="2215" y="3428"/>
                  <a:pt x="2465" y="3376"/>
                  <a:pt x="2703" y="3269"/>
                </a:cubicBezTo>
                <a:cubicBezTo>
                  <a:pt x="3270" y="2902"/>
                  <a:pt x="3503" y="2235"/>
                  <a:pt x="3336" y="1601"/>
                </a:cubicBezTo>
                <a:cubicBezTo>
                  <a:pt x="3103" y="934"/>
                  <a:pt x="2569" y="367"/>
                  <a:pt x="1902" y="134"/>
                </a:cubicBezTo>
                <a:cubicBezTo>
                  <a:pt x="1878" y="122"/>
                  <a:pt x="1855" y="112"/>
                  <a:pt x="1832" y="104"/>
                </a:cubicBezTo>
                <a:lnTo>
                  <a:pt x="1832" y="104"/>
                </a:lnTo>
                <a:cubicBezTo>
                  <a:pt x="1756" y="40"/>
                  <a:pt x="1665" y="0"/>
                  <a:pt x="156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 name="Google Shape;751;p18"/>
          <p:cNvSpPr/>
          <p:nvPr/>
        </p:nvSpPr>
        <p:spPr>
          <a:xfrm>
            <a:off x="2749550" y="4844863"/>
            <a:ext cx="70900" cy="70825"/>
          </a:xfrm>
          <a:custGeom>
            <a:avLst/>
            <a:gdLst/>
            <a:ahLst/>
            <a:cxnLst/>
            <a:rect l="l" t="t" r="r" b="b"/>
            <a:pathLst>
              <a:path w="2836" h="2833" extrusionOk="0">
                <a:moveTo>
                  <a:pt x="958" y="1016"/>
                </a:moveTo>
                <a:cubicBezTo>
                  <a:pt x="951" y="1028"/>
                  <a:pt x="943" y="1033"/>
                  <a:pt x="939" y="1033"/>
                </a:cubicBezTo>
                <a:cubicBezTo>
                  <a:pt x="936" y="1033"/>
                  <a:pt x="939" y="1027"/>
                  <a:pt x="958" y="1016"/>
                </a:cubicBezTo>
                <a:close/>
                <a:moveTo>
                  <a:pt x="1201" y="1126"/>
                </a:moveTo>
                <a:cubicBezTo>
                  <a:pt x="1201" y="1126"/>
                  <a:pt x="1200" y="1138"/>
                  <a:pt x="1197" y="1153"/>
                </a:cubicBezTo>
                <a:lnTo>
                  <a:pt x="1197" y="1153"/>
                </a:lnTo>
                <a:cubicBezTo>
                  <a:pt x="1198" y="1150"/>
                  <a:pt x="1200" y="1147"/>
                  <a:pt x="1201" y="1144"/>
                </a:cubicBezTo>
                <a:cubicBezTo>
                  <a:pt x="1201" y="1131"/>
                  <a:pt x="1201" y="1126"/>
                  <a:pt x="1201" y="1126"/>
                </a:cubicBezTo>
                <a:close/>
                <a:moveTo>
                  <a:pt x="1197" y="1153"/>
                </a:moveTo>
                <a:cubicBezTo>
                  <a:pt x="1187" y="1174"/>
                  <a:pt x="1181" y="1191"/>
                  <a:pt x="1176" y="1208"/>
                </a:cubicBezTo>
                <a:lnTo>
                  <a:pt x="1176" y="1208"/>
                </a:lnTo>
                <a:cubicBezTo>
                  <a:pt x="1188" y="1199"/>
                  <a:pt x="1194" y="1173"/>
                  <a:pt x="1197" y="1153"/>
                </a:cubicBezTo>
                <a:close/>
                <a:moveTo>
                  <a:pt x="1826" y="1273"/>
                </a:moveTo>
                <a:cubicBezTo>
                  <a:pt x="1828" y="1291"/>
                  <a:pt x="1839" y="1306"/>
                  <a:pt x="1843" y="1306"/>
                </a:cubicBezTo>
                <a:cubicBezTo>
                  <a:pt x="1846" y="1306"/>
                  <a:pt x="1845" y="1299"/>
                  <a:pt x="1835" y="1278"/>
                </a:cubicBezTo>
                <a:lnTo>
                  <a:pt x="1826" y="1273"/>
                </a:lnTo>
                <a:close/>
                <a:moveTo>
                  <a:pt x="1316" y="1792"/>
                </a:moveTo>
                <a:cubicBezTo>
                  <a:pt x="1316" y="1792"/>
                  <a:pt x="1327" y="1802"/>
                  <a:pt x="1339" y="1812"/>
                </a:cubicBezTo>
                <a:lnTo>
                  <a:pt x="1339" y="1812"/>
                </a:lnTo>
                <a:cubicBezTo>
                  <a:pt x="1338" y="1812"/>
                  <a:pt x="1336" y="1812"/>
                  <a:pt x="1335" y="1812"/>
                </a:cubicBezTo>
                <a:cubicBezTo>
                  <a:pt x="1321" y="1797"/>
                  <a:pt x="1315" y="1792"/>
                  <a:pt x="1316" y="1792"/>
                </a:cubicBezTo>
                <a:close/>
                <a:moveTo>
                  <a:pt x="1835" y="1778"/>
                </a:moveTo>
                <a:lnTo>
                  <a:pt x="1835" y="1778"/>
                </a:lnTo>
                <a:cubicBezTo>
                  <a:pt x="1816" y="1797"/>
                  <a:pt x="1774" y="1817"/>
                  <a:pt x="1768" y="1817"/>
                </a:cubicBezTo>
                <a:cubicBezTo>
                  <a:pt x="1764" y="1817"/>
                  <a:pt x="1779" y="1806"/>
                  <a:pt x="1835" y="1778"/>
                </a:cubicBezTo>
                <a:close/>
                <a:moveTo>
                  <a:pt x="1270" y="945"/>
                </a:moveTo>
                <a:cubicBezTo>
                  <a:pt x="1303" y="947"/>
                  <a:pt x="1344" y="954"/>
                  <a:pt x="1368" y="978"/>
                </a:cubicBezTo>
                <a:lnTo>
                  <a:pt x="1435" y="978"/>
                </a:lnTo>
                <a:lnTo>
                  <a:pt x="1568" y="1078"/>
                </a:lnTo>
                <a:lnTo>
                  <a:pt x="1635" y="1111"/>
                </a:lnTo>
                <a:cubicBezTo>
                  <a:pt x="1702" y="1144"/>
                  <a:pt x="1735" y="1178"/>
                  <a:pt x="1768" y="1244"/>
                </a:cubicBezTo>
                <a:lnTo>
                  <a:pt x="1826" y="1273"/>
                </a:lnTo>
                <a:lnTo>
                  <a:pt x="1826" y="1273"/>
                </a:lnTo>
                <a:cubicBezTo>
                  <a:pt x="1825" y="1263"/>
                  <a:pt x="1827" y="1253"/>
                  <a:pt x="1835" y="1244"/>
                </a:cubicBezTo>
                <a:lnTo>
                  <a:pt x="1835" y="1244"/>
                </a:lnTo>
                <a:lnTo>
                  <a:pt x="1902" y="1378"/>
                </a:lnTo>
                <a:lnTo>
                  <a:pt x="1935" y="1445"/>
                </a:lnTo>
                <a:cubicBezTo>
                  <a:pt x="1935" y="1478"/>
                  <a:pt x="1935" y="1478"/>
                  <a:pt x="1935" y="1511"/>
                </a:cubicBezTo>
                <a:lnTo>
                  <a:pt x="1935" y="1611"/>
                </a:lnTo>
                <a:lnTo>
                  <a:pt x="1935" y="1645"/>
                </a:lnTo>
                <a:cubicBezTo>
                  <a:pt x="1935" y="1645"/>
                  <a:pt x="1935" y="1662"/>
                  <a:pt x="1923" y="1672"/>
                </a:cubicBezTo>
                <a:lnTo>
                  <a:pt x="1923" y="1672"/>
                </a:lnTo>
                <a:cubicBezTo>
                  <a:pt x="1931" y="1653"/>
                  <a:pt x="1936" y="1629"/>
                  <a:pt x="1925" y="1629"/>
                </a:cubicBezTo>
                <a:cubicBezTo>
                  <a:pt x="1921" y="1629"/>
                  <a:pt x="1913" y="1633"/>
                  <a:pt x="1902" y="1645"/>
                </a:cubicBezTo>
                <a:lnTo>
                  <a:pt x="1835" y="1745"/>
                </a:lnTo>
                <a:cubicBezTo>
                  <a:pt x="1828" y="1759"/>
                  <a:pt x="1828" y="1764"/>
                  <a:pt x="1833" y="1764"/>
                </a:cubicBezTo>
                <a:cubicBezTo>
                  <a:pt x="1845" y="1764"/>
                  <a:pt x="1887" y="1726"/>
                  <a:pt x="1887" y="1726"/>
                </a:cubicBezTo>
                <a:lnTo>
                  <a:pt x="1887" y="1726"/>
                </a:lnTo>
                <a:cubicBezTo>
                  <a:pt x="1888" y="1726"/>
                  <a:pt x="1883" y="1731"/>
                  <a:pt x="1868" y="1745"/>
                </a:cubicBezTo>
                <a:lnTo>
                  <a:pt x="1835" y="1778"/>
                </a:lnTo>
                <a:cubicBezTo>
                  <a:pt x="1802" y="1778"/>
                  <a:pt x="1768" y="1812"/>
                  <a:pt x="1735" y="1812"/>
                </a:cubicBezTo>
                <a:lnTo>
                  <a:pt x="1702" y="1845"/>
                </a:lnTo>
                <a:lnTo>
                  <a:pt x="1668" y="1845"/>
                </a:lnTo>
                <a:cubicBezTo>
                  <a:pt x="1735" y="1812"/>
                  <a:pt x="1735" y="1812"/>
                  <a:pt x="1702" y="1812"/>
                </a:cubicBezTo>
                <a:lnTo>
                  <a:pt x="1602" y="1845"/>
                </a:lnTo>
                <a:lnTo>
                  <a:pt x="1535" y="1845"/>
                </a:lnTo>
                <a:cubicBezTo>
                  <a:pt x="1518" y="1862"/>
                  <a:pt x="1502" y="1870"/>
                  <a:pt x="1485" y="1870"/>
                </a:cubicBezTo>
                <a:cubicBezTo>
                  <a:pt x="1468" y="1870"/>
                  <a:pt x="1451" y="1862"/>
                  <a:pt x="1435" y="1845"/>
                </a:cubicBezTo>
                <a:cubicBezTo>
                  <a:pt x="1414" y="1845"/>
                  <a:pt x="1393" y="1832"/>
                  <a:pt x="1373" y="1822"/>
                </a:cubicBezTo>
                <a:lnTo>
                  <a:pt x="1373" y="1822"/>
                </a:lnTo>
                <a:cubicBezTo>
                  <a:pt x="1372" y="1820"/>
                  <a:pt x="1370" y="1816"/>
                  <a:pt x="1368" y="1812"/>
                </a:cubicBezTo>
                <a:lnTo>
                  <a:pt x="1335" y="1778"/>
                </a:lnTo>
                <a:cubicBezTo>
                  <a:pt x="1301" y="1778"/>
                  <a:pt x="1301" y="1778"/>
                  <a:pt x="1301" y="1745"/>
                </a:cubicBezTo>
                <a:cubicBezTo>
                  <a:pt x="1281" y="1725"/>
                  <a:pt x="1261" y="1692"/>
                  <a:pt x="1263" y="1692"/>
                </a:cubicBezTo>
                <a:lnTo>
                  <a:pt x="1263" y="1692"/>
                </a:lnTo>
                <a:cubicBezTo>
                  <a:pt x="1264" y="1692"/>
                  <a:pt x="1275" y="1706"/>
                  <a:pt x="1301" y="1745"/>
                </a:cubicBezTo>
                <a:cubicBezTo>
                  <a:pt x="1301" y="1711"/>
                  <a:pt x="1235" y="1678"/>
                  <a:pt x="1235" y="1645"/>
                </a:cubicBezTo>
                <a:cubicBezTo>
                  <a:pt x="1218" y="1645"/>
                  <a:pt x="1210" y="1637"/>
                  <a:pt x="1206" y="1625"/>
                </a:cubicBezTo>
                <a:lnTo>
                  <a:pt x="1206" y="1625"/>
                </a:lnTo>
                <a:cubicBezTo>
                  <a:pt x="1207" y="1626"/>
                  <a:pt x="1208" y="1628"/>
                  <a:pt x="1208" y="1628"/>
                </a:cubicBezTo>
                <a:cubicBezTo>
                  <a:pt x="1209" y="1628"/>
                  <a:pt x="1207" y="1624"/>
                  <a:pt x="1203" y="1616"/>
                </a:cubicBezTo>
                <a:lnTo>
                  <a:pt x="1203" y="1616"/>
                </a:lnTo>
                <a:cubicBezTo>
                  <a:pt x="1201" y="1604"/>
                  <a:pt x="1201" y="1591"/>
                  <a:pt x="1201" y="1578"/>
                </a:cubicBezTo>
                <a:cubicBezTo>
                  <a:pt x="1190" y="1567"/>
                  <a:pt x="1183" y="1562"/>
                  <a:pt x="1180" y="1562"/>
                </a:cubicBezTo>
                <a:cubicBezTo>
                  <a:pt x="1176" y="1562"/>
                  <a:pt x="1178" y="1571"/>
                  <a:pt x="1183" y="1582"/>
                </a:cubicBezTo>
                <a:lnTo>
                  <a:pt x="1183" y="1582"/>
                </a:lnTo>
                <a:cubicBezTo>
                  <a:pt x="1141" y="1511"/>
                  <a:pt x="1168" y="1508"/>
                  <a:pt x="1168" y="1478"/>
                </a:cubicBezTo>
                <a:lnTo>
                  <a:pt x="1168" y="1445"/>
                </a:lnTo>
                <a:lnTo>
                  <a:pt x="1168" y="1311"/>
                </a:lnTo>
                <a:cubicBezTo>
                  <a:pt x="1168" y="1269"/>
                  <a:pt x="1168" y="1240"/>
                  <a:pt x="1176" y="1208"/>
                </a:cubicBezTo>
                <a:lnTo>
                  <a:pt x="1176" y="1208"/>
                </a:lnTo>
                <a:cubicBezTo>
                  <a:pt x="1174" y="1210"/>
                  <a:pt x="1171" y="1211"/>
                  <a:pt x="1168" y="1211"/>
                </a:cubicBezTo>
                <a:cubicBezTo>
                  <a:pt x="1135" y="1211"/>
                  <a:pt x="1201" y="1144"/>
                  <a:pt x="1201" y="1111"/>
                </a:cubicBezTo>
                <a:cubicBezTo>
                  <a:pt x="1236" y="1055"/>
                  <a:pt x="1259" y="999"/>
                  <a:pt x="1270" y="945"/>
                </a:cubicBezTo>
                <a:close/>
                <a:moveTo>
                  <a:pt x="1195" y="1"/>
                </a:moveTo>
                <a:cubicBezTo>
                  <a:pt x="988" y="1"/>
                  <a:pt x="784" y="52"/>
                  <a:pt x="601" y="144"/>
                </a:cubicBezTo>
                <a:cubicBezTo>
                  <a:pt x="234" y="344"/>
                  <a:pt x="0" y="677"/>
                  <a:pt x="0" y="1078"/>
                </a:cubicBezTo>
                <a:cubicBezTo>
                  <a:pt x="0" y="1230"/>
                  <a:pt x="66" y="1361"/>
                  <a:pt x="171" y="1445"/>
                </a:cubicBezTo>
                <a:lnTo>
                  <a:pt x="171" y="1445"/>
                </a:lnTo>
                <a:cubicBezTo>
                  <a:pt x="176" y="1712"/>
                  <a:pt x="251" y="1978"/>
                  <a:pt x="401" y="2212"/>
                </a:cubicBezTo>
                <a:cubicBezTo>
                  <a:pt x="636" y="2604"/>
                  <a:pt x="1056" y="2832"/>
                  <a:pt x="1483" y="2832"/>
                </a:cubicBezTo>
                <a:cubicBezTo>
                  <a:pt x="1601" y="2832"/>
                  <a:pt x="1720" y="2815"/>
                  <a:pt x="1835" y="2779"/>
                </a:cubicBezTo>
                <a:cubicBezTo>
                  <a:pt x="2402" y="2612"/>
                  <a:pt x="2802" y="2145"/>
                  <a:pt x="2836" y="1545"/>
                </a:cubicBezTo>
                <a:cubicBezTo>
                  <a:pt x="2769" y="878"/>
                  <a:pt x="2335" y="310"/>
                  <a:pt x="1702" y="110"/>
                </a:cubicBezTo>
                <a:cubicBezTo>
                  <a:pt x="1536" y="35"/>
                  <a:pt x="1364" y="1"/>
                  <a:pt x="11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 name="Google Shape;752;p18"/>
          <p:cNvSpPr/>
          <p:nvPr/>
        </p:nvSpPr>
        <p:spPr>
          <a:xfrm>
            <a:off x="374625" y="1053650"/>
            <a:ext cx="338600" cy="293575"/>
          </a:xfrm>
          <a:custGeom>
            <a:avLst/>
            <a:gdLst/>
            <a:ahLst/>
            <a:cxnLst/>
            <a:rect l="l" t="t" r="r" b="b"/>
            <a:pathLst>
              <a:path w="13544" h="11743" extrusionOk="0">
                <a:moveTo>
                  <a:pt x="6438" y="992"/>
                </a:moveTo>
                <a:cubicBezTo>
                  <a:pt x="6467" y="992"/>
                  <a:pt x="6479" y="1072"/>
                  <a:pt x="6538" y="1210"/>
                </a:cubicBezTo>
                <a:cubicBezTo>
                  <a:pt x="6672" y="1444"/>
                  <a:pt x="6672" y="1577"/>
                  <a:pt x="6738" y="1777"/>
                </a:cubicBezTo>
                <a:lnTo>
                  <a:pt x="7306" y="3245"/>
                </a:lnTo>
                <a:cubicBezTo>
                  <a:pt x="7606" y="4012"/>
                  <a:pt x="7773" y="4579"/>
                  <a:pt x="8673" y="4579"/>
                </a:cubicBezTo>
                <a:cubicBezTo>
                  <a:pt x="9707" y="4579"/>
                  <a:pt x="10708" y="4579"/>
                  <a:pt x="11742" y="4680"/>
                </a:cubicBezTo>
                <a:cubicBezTo>
                  <a:pt x="11976" y="4680"/>
                  <a:pt x="12209" y="4713"/>
                  <a:pt x="12443" y="4746"/>
                </a:cubicBezTo>
                <a:cubicBezTo>
                  <a:pt x="12276" y="4880"/>
                  <a:pt x="12142" y="4980"/>
                  <a:pt x="12009" y="5113"/>
                </a:cubicBezTo>
                <a:cubicBezTo>
                  <a:pt x="11609" y="5447"/>
                  <a:pt x="11175" y="5714"/>
                  <a:pt x="10741" y="5947"/>
                </a:cubicBezTo>
                <a:cubicBezTo>
                  <a:pt x="10108" y="6314"/>
                  <a:pt x="9240" y="6414"/>
                  <a:pt x="9174" y="7281"/>
                </a:cubicBezTo>
                <a:cubicBezTo>
                  <a:pt x="9174" y="7815"/>
                  <a:pt x="9174" y="8382"/>
                  <a:pt x="9174" y="8949"/>
                </a:cubicBezTo>
                <a:cubicBezTo>
                  <a:pt x="9240" y="9416"/>
                  <a:pt x="9240" y="9917"/>
                  <a:pt x="9174" y="10384"/>
                </a:cubicBezTo>
                <a:cubicBezTo>
                  <a:pt x="9196" y="10498"/>
                  <a:pt x="9204" y="10549"/>
                  <a:pt x="9185" y="10549"/>
                </a:cubicBezTo>
                <a:cubicBezTo>
                  <a:pt x="9176" y="10549"/>
                  <a:pt x="9161" y="10538"/>
                  <a:pt x="9140" y="10517"/>
                </a:cubicBezTo>
                <a:cubicBezTo>
                  <a:pt x="9007" y="10450"/>
                  <a:pt x="8940" y="10384"/>
                  <a:pt x="8873" y="10250"/>
                </a:cubicBezTo>
                <a:cubicBezTo>
                  <a:pt x="8707" y="10050"/>
                  <a:pt x="8573" y="9850"/>
                  <a:pt x="8440" y="9616"/>
                </a:cubicBezTo>
                <a:lnTo>
                  <a:pt x="7572" y="8282"/>
                </a:lnTo>
                <a:cubicBezTo>
                  <a:pt x="7477" y="8130"/>
                  <a:pt x="7327" y="8053"/>
                  <a:pt x="7173" y="8053"/>
                </a:cubicBezTo>
                <a:cubicBezTo>
                  <a:pt x="7057" y="8053"/>
                  <a:pt x="6939" y="8096"/>
                  <a:pt x="6839" y="8182"/>
                </a:cubicBezTo>
                <a:cubicBezTo>
                  <a:pt x="6438" y="8616"/>
                  <a:pt x="6038" y="9049"/>
                  <a:pt x="5604" y="9483"/>
                </a:cubicBezTo>
                <a:cubicBezTo>
                  <a:pt x="5371" y="9650"/>
                  <a:pt x="5171" y="9850"/>
                  <a:pt x="4971" y="10017"/>
                </a:cubicBezTo>
                <a:cubicBezTo>
                  <a:pt x="4737" y="10284"/>
                  <a:pt x="4470" y="10484"/>
                  <a:pt x="4170" y="10651"/>
                </a:cubicBezTo>
                <a:cubicBezTo>
                  <a:pt x="4170" y="10651"/>
                  <a:pt x="4037" y="10751"/>
                  <a:pt x="4037" y="10751"/>
                </a:cubicBezTo>
                <a:cubicBezTo>
                  <a:pt x="4037" y="10617"/>
                  <a:pt x="4070" y="10450"/>
                  <a:pt x="4103" y="10284"/>
                </a:cubicBezTo>
                <a:cubicBezTo>
                  <a:pt x="4170" y="9983"/>
                  <a:pt x="4237" y="9717"/>
                  <a:pt x="4270" y="9416"/>
                </a:cubicBezTo>
                <a:cubicBezTo>
                  <a:pt x="4403" y="8783"/>
                  <a:pt x="4537" y="8182"/>
                  <a:pt x="4704" y="7515"/>
                </a:cubicBezTo>
                <a:cubicBezTo>
                  <a:pt x="4770" y="7281"/>
                  <a:pt x="4604" y="7015"/>
                  <a:pt x="4370" y="6948"/>
                </a:cubicBezTo>
                <a:cubicBezTo>
                  <a:pt x="3770" y="6748"/>
                  <a:pt x="3169" y="6548"/>
                  <a:pt x="2602" y="6281"/>
                </a:cubicBezTo>
                <a:cubicBezTo>
                  <a:pt x="2335" y="6147"/>
                  <a:pt x="2068" y="6014"/>
                  <a:pt x="1768" y="5847"/>
                </a:cubicBezTo>
                <a:lnTo>
                  <a:pt x="1368" y="5647"/>
                </a:lnTo>
                <a:lnTo>
                  <a:pt x="1247" y="5556"/>
                </a:lnTo>
                <a:lnTo>
                  <a:pt x="1247" y="5556"/>
                </a:lnTo>
                <a:cubicBezTo>
                  <a:pt x="1278" y="5542"/>
                  <a:pt x="1306" y="5528"/>
                  <a:pt x="1335" y="5513"/>
                </a:cubicBezTo>
                <a:cubicBezTo>
                  <a:pt x="1535" y="5480"/>
                  <a:pt x="1735" y="5480"/>
                  <a:pt x="1935" y="5447"/>
                </a:cubicBezTo>
                <a:lnTo>
                  <a:pt x="2836" y="5347"/>
                </a:lnTo>
                <a:lnTo>
                  <a:pt x="4937" y="5113"/>
                </a:lnTo>
                <a:cubicBezTo>
                  <a:pt x="5229" y="5079"/>
                  <a:pt x="5379" y="4815"/>
                  <a:pt x="5375" y="4576"/>
                </a:cubicBezTo>
                <a:lnTo>
                  <a:pt x="5375" y="4576"/>
                </a:lnTo>
                <a:cubicBezTo>
                  <a:pt x="5518" y="4540"/>
                  <a:pt x="5638" y="4433"/>
                  <a:pt x="5671" y="4246"/>
                </a:cubicBezTo>
                <a:cubicBezTo>
                  <a:pt x="5771" y="3712"/>
                  <a:pt x="5871" y="3178"/>
                  <a:pt x="6005" y="2611"/>
                </a:cubicBezTo>
                <a:cubicBezTo>
                  <a:pt x="6071" y="2345"/>
                  <a:pt x="6105" y="2078"/>
                  <a:pt x="6171" y="1811"/>
                </a:cubicBezTo>
                <a:cubicBezTo>
                  <a:pt x="6205" y="1577"/>
                  <a:pt x="6238" y="1344"/>
                  <a:pt x="6338" y="1110"/>
                </a:cubicBezTo>
                <a:cubicBezTo>
                  <a:pt x="6392" y="1029"/>
                  <a:pt x="6419" y="992"/>
                  <a:pt x="6438" y="992"/>
                </a:cubicBezTo>
                <a:close/>
                <a:moveTo>
                  <a:pt x="6414" y="0"/>
                </a:moveTo>
                <a:cubicBezTo>
                  <a:pt x="6069" y="0"/>
                  <a:pt x="5728" y="192"/>
                  <a:pt x="5571" y="577"/>
                </a:cubicBezTo>
                <a:cubicBezTo>
                  <a:pt x="5371" y="1044"/>
                  <a:pt x="5237" y="1544"/>
                  <a:pt x="5171" y="2078"/>
                </a:cubicBezTo>
                <a:cubicBezTo>
                  <a:pt x="5037" y="2711"/>
                  <a:pt x="4904" y="3312"/>
                  <a:pt x="4770" y="3979"/>
                </a:cubicBezTo>
                <a:cubicBezTo>
                  <a:pt x="4758" y="4059"/>
                  <a:pt x="4761" y="4132"/>
                  <a:pt x="4775" y="4197"/>
                </a:cubicBezTo>
                <a:lnTo>
                  <a:pt x="4775" y="4197"/>
                </a:lnTo>
                <a:lnTo>
                  <a:pt x="1935" y="4513"/>
                </a:lnTo>
                <a:cubicBezTo>
                  <a:pt x="1335" y="4579"/>
                  <a:pt x="367" y="4613"/>
                  <a:pt x="167" y="5347"/>
                </a:cubicBezTo>
                <a:cubicBezTo>
                  <a:pt x="0" y="6081"/>
                  <a:pt x="1001" y="6514"/>
                  <a:pt x="1535" y="6781"/>
                </a:cubicBezTo>
                <a:cubicBezTo>
                  <a:pt x="2234" y="7145"/>
                  <a:pt x="2934" y="7462"/>
                  <a:pt x="3673" y="7692"/>
                </a:cubicBezTo>
                <a:lnTo>
                  <a:pt x="3673" y="7692"/>
                </a:lnTo>
                <a:cubicBezTo>
                  <a:pt x="3514" y="8436"/>
                  <a:pt x="3375" y="9165"/>
                  <a:pt x="3236" y="9917"/>
                </a:cubicBezTo>
                <a:cubicBezTo>
                  <a:pt x="3103" y="10517"/>
                  <a:pt x="2836" y="11518"/>
                  <a:pt x="3703" y="11718"/>
                </a:cubicBezTo>
                <a:cubicBezTo>
                  <a:pt x="3773" y="11735"/>
                  <a:pt x="3842" y="11742"/>
                  <a:pt x="3911" y="11742"/>
                </a:cubicBezTo>
                <a:cubicBezTo>
                  <a:pt x="4534" y="11742"/>
                  <a:pt x="5117" y="11111"/>
                  <a:pt x="5538" y="10751"/>
                </a:cubicBezTo>
                <a:cubicBezTo>
                  <a:pt x="6090" y="10277"/>
                  <a:pt x="6602" y="9782"/>
                  <a:pt x="7088" y="9267"/>
                </a:cubicBezTo>
                <a:lnTo>
                  <a:pt x="7088" y="9267"/>
                </a:lnTo>
                <a:lnTo>
                  <a:pt x="7639" y="10083"/>
                </a:lnTo>
                <a:cubicBezTo>
                  <a:pt x="7839" y="10450"/>
                  <a:pt x="8106" y="10817"/>
                  <a:pt x="8440" y="11151"/>
                </a:cubicBezTo>
                <a:cubicBezTo>
                  <a:pt x="8643" y="11327"/>
                  <a:pt x="8917" y="11420"/>
                  <a:pt x="9187" y="11420"/>
                </a:cubicBezTo>
                <a:cubicBezTo>
                  <a:pt x="9583" y="11420"/>
                  <a:pt x="9969" y="11220"/>
                  <a:pt x="10108" y="10784"/>
                </a:cubicBezTo>
                <a:cubicBezTo>
                  <a:pt x="10174" y="10284"/>
                  <a:pt x="10174" y="9817"/>
                  <a:pt x="10141" y="9350"/>
                </a:cubicBezTo>
                <a:lnTo>
                  <a:pt x="10141" y="7682"/>
                </a:lnTo>
                <a:cubicBezTo>
                  <a:pt x="10108" y="7515"/>
                  <a:pt x="10108" y="7381"/>
                  <a:pt x="10141" y="7248"/>
                </a:cubicBezTo>
                <a:cubicBezTo>
                  <a:pt x="10174" y="7181"/>
                  <a:pt x="10274" y="7215"/>
                  <a:pt x="10308" y="7181"/>
                </a:cubicBezTo>
                <a:cubicBezTo>
                  <a:pt x="10474" y="7081"/>
                  <a:pt x="10641" y="7015"/>
                  <a:pt x="10841" y="6948"/>
                </a:cubicBezTo>
                <a:cubicBezTo>
                  <a:pt x="11275" y="6748"/>
                  <a:pt x="11709" y="6481"/>
                  <a:pt x="12142" y="6214"/>
                </a:cubicBezTo>
                <a:cubicBezTo>
                  <a:pt x="12676" y="5814"/>
                  <a:pt x="13543" y="5247"/>
                  <a:pt x="13310" y="4446"/>
                </a:cubicBezTo>
                <a:cubicBezTo>
                  <a:pt x="13043" y="3612"/>
                  <a:pt x="11742" y="3746"/>
                  <a:pt x="11042" y="3679"/>
                </a:cubicBezTo>
                <a:cubicBezTo>
                  <a:pt x="10575" y="3645"/>
                  <a:pt x="10074" y="3645"/>
                  <a:pt x="9574" y="3645"/>
                </a:cubicBezTo>
                <a:lnTo>
                  <a:pt x="8773" y="3645"/>
                </a:lnTo>
                <a:cubicBezTo>
                  <a:pt x="8440" y="3645"/>
                  <a:pt x="8406" y="3479"/>
                  <a:pt x="8273" y="3178"/>
                </a:cubicBezTo>
                <a:lnTo>
                  <a:pt x="7773" y="1777"/>
                </a:lnTo>
                <a:cubicBezTo>
                  <a:pt x="7639" y="1344"/>
                  <a:pt x="7439" y="910"/>
                  <a:pt x="7239" y="477"/>
                </a:cubicBezTo>
                <a:cubicBezTo>
                  <a:pt x="7048" y="159"/>
                  <a:pt x="6729" y="0"/>
                  <a:pt x="641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 name="Google Shape;753;p18"/>
          <p:cNvSpPr/>
          <p:nvPr/>
        </p:nvSpPr>
        <p:spPr>
          <a:xfrm>
            <a:off x="640900" y="4609863"/>
            <a:ext cx="321925" cy="310900"/>
          </a:xfrm>
          <a:custGeom>
            <a:avLst/>
            <a:gdLst/>
            <a:ahLst/>
            <a:cxnLst/>
            <a:rect l="l" t="t" r="r" b="b"/>
            <a:pathLst>
              <a:path w="12877" h="12436" extrusionOk="0">
                <a:moveTo>
                  <a:pt x="5600" y="919"/>
                </a:moveTo>
                <a:cubicBezTo>
                  <a:pt x="6011" y="919"/>
                  <a:pt x="6242" y="1617"/>
                  <a:pt x="6272" y="1936"/>
                </a:cubicBezTo>
                <a:cubicBezTo>
                  <a:pt x="6338" y="2503"/>
                  <a:pt x="6338" y="3104"/>
                  <a:pt x="6272" y="3671"/>
                </a:cubicBezTo>
                <a:cubicBezTo>
                  <a:pt x="6205" y="4449"/>
                  <a:pt x="6019" y="5228"/>
                  <a:pt x="5725" y="5967"/>
                </a:cubicBezTo>
                <a:lnTo>
                  <a:pt x="5725" y="5967"/>
                </a:lnTo>
                <a:cubicBezTo>
                  <a:pt x="5713" y="5987"/>
                  <a:pt x="5702" y="6006"/>
                  <a:pt x="5690" y="6025"/>
                </a:cubicBezTo>
                <a:lnTo>
                  <a:pt x="5690" y="6025"/>
                </a:lnTo>
                <a:cubicBezTo>
                  <a:pt x="5502" y="5836"/>
                  <a:pt x="5353" y="5627"/>
                  <a:pt x="5236" y="5403"/>
                </a:cubicBezTo>
                <a:lnTo>
                  <a:pt x="5236" y="5403"/>
                </a:lnTo>
                <a:cubicBezTo>
                  <a:pt x="5163" y="4899"/>
                  <a:pt x="5042" y="4402"/>
                  <a:pt x="4856" y="3932"/>
                </a:cubicBezTo>
                <a:lnTo>
                  <a:pt x="4856" y="3932"/>
                </a:lnTo>
                <a:cubicBezTo>
                  <a:pt x="4843" y="3756"/>
                  <a:pt x="4837" y="3579"/>
                  <a:pt x="4837" y="3404"/>
                </a:cubicBezTo>
                <a:cubicBezTo>
                  <a:pt x="4837" y="2803"/>
                  <a:pt x="4704" y="1302"/>
                  <a:pt x="5404" y="969"/>
                </a:cubicBezTo>
                <a:cubicBezTo>
                  <a:pt x="5473" y="934"/>
                  <a:pt x="5539" y="919"/>
                  <a:pt x="5600" y="919"/>
                </a:cubicBezTo>
                <a:close/>
                <a:moveTo>
                  <a:pt x="2127" y="2545"/>
                </a:moveTo>
                <a:cubicBezTo>
                  <a:pt x="2894" y="2545"/>
                  <a:pt x="3611" y="3480"/>
                  <a:pt x="3917" y="4097"/>
                </a:cubicBezTo>
                <a:lnTo>
                  <a:pt x="3917" y="4097"/>
                </a:lnTo>
                <a:cubicBezTo>
                  <a:pt x="3967" y="4686"/>
                  <a:pt x="4094" y="5263"/>
                  <a:pt x="4350" y="5780"/>
                </a:cubicBezTo>
                <a:lnTo>
                  <a:pt x="4350" y="5780"/>
                </a:lnTo>
                <a:cubicBezTo>
                  <a:pt x="4367" y="5914"/>
                  <a:pt x="4381" y="6048"/>
                  <a:pt x="4390" y="6182"/>
                </a:cubicBezTo>
                <a:lnTo>
                  <a:pt x="4390" y="6182"/>
                </a:lnTo>
                <a:cubicBezTo>
                  <a:pt x="4175" y="6257"/>
                  <a:pt x="3964" y="6291"/>
                  <a:pt x="3758" y="6291"/>
                </a:cubicBezTo>
                <a:cubicBezTo>
                  <a:pt x="2917" y="6291"/>
                  <a:pt x="2175" y="5715"/>
                  <a:pt x="1735" y="4938"/>
                </a:cubicBezTo>
                <a:cubicBezTo>
                  <a:pt x="1401" y="4404"/>
                  <a:pt x="901" y="2937"/>
                  <a:pt x="1802" y="2603"/>
                </a:cubicBezTo>
                <a:cubicBezTo>
                  <a:pt x="1910" y="2563"/>
                  <a:pt x="2019" y="2545"/>
                  <a:pt x="2127" y="2545"/>
                </a:cubicBezTo>
                <a:close/>
                <a:moveTo>
                  <a:pt x="10594" y="3135"/>
                </a:moveTo>
                <a:cubicBezTo>
                  <a:pt x="10768" y="3135"/>
                  <a:pt x="10931" y="3176"/>
                  <a:pt x="11075" y="3270"/>
                </a:cubicBezTo>
                <a:cubicBezTo>
                  <a:pt x="11542" y="3571"/>
                  <a:pt x="11442" y="4338"/>
                  <a:pt x="11275" y="4805"/>
                </a:cubicBezTo>
                <a:cubicBezTo>
                  <a:pt x="11042" y="5338"/>
                  <a:pt x="10641" y="5772"/>
                  <a:pt x="10141" y="6072"/>
                </a:cubicBezTo>
                <a:cubicBezTo>
                  <a:pt x="9361" y="6563"/>
                  <a:pt x="8432" y="6681"/>
                  <a:pt x="7513" y="6695"/>
                </a:cubicBezTo>
                <a:lnTo>
                  <a:pt x="7513" y="6695"/>
                </a:lnTo>
                <a:cubicBezTo>
                  <a:pt x="7183" y="6649"/>
                  <a:pt x="6844" y="6634"/>
                  <a:pt x="6505" y="6634"/>
                </a:cubicBezTo>
                <a:cubicBezTo>
                  <a:pt x="6485" y="6634"/>
                  <a:pt x="6465" y="6634"/>
                  <a:pt x="6444" y="6634"/>
                </a:cubicBezTo>
                <a:lnTo>
                  <a:pt x="6444" y="6634"/>
                </a:lnTo>
                <a:cubicBezTo>
                  <a:pt x="6448" y="6627"/>
                  <a:pt x="6451" y="6620"/>
                  <a:pt x="6454" y="6612"/>
                </a:cubicBezTo>
                <a:lnTo>
                  <a:pt x="6454" y="6612"/>
                </a:lnTo>
                <a:cubicBezTo>
                  <a:pt x="6891" y="5864"/>
                  <a:pt x="7447" y="5182"/>
                  <a:pt x="8073" y="4605"/>
                </a:cubicBezTo>
                <a:cubicBezTo>
                  <a:pt x="8573" y="4160"/>
                  <a:pt x="9723" y="3135"/>
                  <a:pt x="10594" y="3135"/>
                </a:cubicBezTo>
                <a:close/>
                <a:moveTo>
                  <a:pt x="6540" y="7614"/>
                </a:moveTo>
                <a:cubicBezTo>
                  <a:pt x="6696" y="7616"/>
                  <a:pt x="6853" y="7618"/>
                  <a:pt x="7009" y="7618"/>
                </a:cubicBezTo>
                <a:cubicBezTo>
                  <a:pt x="7109" y="7618"/>
                  <a:pt x="7208" y="7617"/>
                  <a:pt x="7307" y="7616"/>
                </a:cubicBezTo>
                <a:lnTo>
                  <a:pt x="7307" y="7616"/>
                </a:lnTo>
                <a:cubicBezTo>
                  <a:pt x="7800" y="7665"/>
                  <a:pt x="8279" y="7802"/>
                  <a:pt x="8673" y="8140"/>
                </a:cubicBezTo>
                <a:cubicBezTo>
                  <a:pt x="9240" y="8641"/>
                  <a:pt x="9440" y="9475"/>
                  <a:pt x="9174" y="10209"/>
                </a:cubicBezTo>
                <a:cubicBezTo>
                  <a:pt x="9048" y="10586"/>
                  <a:pt x="8684" y="10845"/>
                  <a:pt x="8279" y="10845"/>
                </a:cubicBezTo>
                <a:cubicBezTo>
                  <a:pt x="8255" y="10845"/>
                  <a:pt x="8231" y="10844"/>
                  <a:pt x="8206" y="10842"/>
                </a:cubicBezTo>
                <a:cubicBezTo>
                  <a:pt x="7739" y="10776"/>
                  <a:pt x="7539" y="10109"/>
                  <a:pt x="7372" y="9742"/>
                </a:cubicBezTo>
                <a:cubicBezTo>
                  <a:pt x="7052" y="9048"/>
                  <a:pt x="6775" y="8333"/>
                  <a:pt x="6540" y="7614"/>
                </a:cubicBezTo>
                <a:close/>
                <a:moveTo>
                  <a:pt x="4520" y="7290"/>
                </a:moveTo>
                <a:cubicBezTo>
                  <a:pt x="4587" y="7326"/>
                  <a:pt x="4659" y="7354"/>
                  <a:pt x="4737" y="7373"/>
                </a:cubicBezTo>
                <a:cubicBezTo>
                  <a:pt x="4772" y="7381"/>
                  <a:pt x="4807" y="7385"/>
                  <a:pt x="4841" y="7385"/>
                </a:cubicBezTo>
                <a:cubicBezTo>
                  <a:pt x="4946" y="7385"/>
                  <a:pt x="5045" y="7351"/>
                  <a:pt x="5128" y="7294"/>
                </a:cubicBezTo>
                <a:lnTo>
                  <a:pt x="5128" y="7294"/>
                </a:lnTo>
                <a:cubicBezTo>
                  <a:pt x="5147" y="7485"/>
                  <a:pt x="5281" y="7643"/>
                  <a:pt x="5447" y="7709"/>
                </a:cubicBezTo>
                <a:lnTo>
                  <a:pt x="5447" y="7709"/>
                </a:lnTo>
                <a:cubicBezTo>
                  <a:pt x="5420" y="8415"/>
                  <a:pt x="5227" y="9122"/>
                  <a:pt x="4904" y="9742"/>
                </a:cubicBezTo>
                <a:cubicBezTo>
                  <a:pt x="4737" y="10109"/>
                  <a:pt x="4504" y="10409"/>
                  <a:pt x="4237" y="10709"/>
                </a:cubicBezTo>
                <a:cubicBezTo>
                  <a:pt x="4062" y="10913"/>
                  <a:pt x="3659" y="11446"/>
                  <a:pt x="3338" y="11446"/>
                </a:cubicBezTo>
                <a:cubicBezTo>
                  <a:pt x="3290" y="11446"/>
                  <a:pt x="3245" y="11435"/>
                  <a:pt x="3203" y="11409"/>
                </a:cubicBezTo>
                <a:cubicBezTo>
                  <a:pt x="2869" y="11243"/>
                  <a:pt x="2836" y="10509"/>
                  <a:pt x="2836" y="10209"/>
                </a:cubicBezTo>
                <a:cubicBezTo>
                  <a:pt x="2836" y="9808"/>
                  <a:pt x="2936" y="9408"/>
                  <a:pt x="3103" y="9074"/>
                </a:cubicBezTo>
                <a:cubicBezTo>
                  <a:pt x="3479" y="8403"/>
                  <a:pt x="3963" y="7797"/>
                  <a:pt x="4520" y="7290"/>
                </a:cubicBezTo>
                <a:close/>
                <a:moveTo>
                  <a:pt x="5546" y="1"/>
                </a:moveTo>
                <a:cubicBezTo>
                  <a:pt x="5443" y="1"/>
                  <a:pt x="5340" y="12"/>
                  <a:pt x="5237" y="35"/>
                </a:cubicBezTo>
                <a:cubicBezTo>
                  <a:pt x="4173" y="294"/>
                  <a:pt x="3977" y="1521"/>
                  <a:pt x="3922" y="2496"/>
                </a:cubicBezTo>
                <a:lnTo>
                  <a:pt x="3922" y="2496"/>
                </a:lnTo>
                <a:cubicBezTo>
                  <a:pt x="3405" y="2006"/>
                  <a:pt x="2709" y="1609"/>
                  <a:pt x="2036" y="1609"/>
                </a:cubicBezTo>
                <a:cubicBezTo>
                  <a:pt x="1674" y="1609"/>
                  <a:pt x="1318" y="1724"/>
                  <a:pt x="1001" y="2003"/>
                </a:cubicBezTo>
                <a:cubicBezTo>
                  <a:pt x="0" y="2837"/>
                  <a:pt x="334" y="4438"/>
                  <a:pt x="901" y="5439"/>
                </a:cubicBezTo>
                <a:cubicBezTo>
                  <a:pt x="1421" y="6321"/>
                  <a:pt x="2310" y="7035"/>
                  <a:pt x="3297" y="7205"/>
                </a:cubicBezTo>
                <a:lnTo>
                  <a:pt x="3297" y="7205"/>
                </a:lnTo>
                <a:cubicBezTo>
                  <a:pt x="2731" y="7808"/>
                  <a:pt x="2251" y="8488"/>
                  <a:pt x="2035" y="9308"/>
                </a:cubicBezTo>
                <a:cubicBezTo>
                  <a:pt x="1768" y="10242"/>
                  <a:pt x="1835" y="11776"/>
                  <a:pt x="2836" y="12310"/>
                </a:cubicBezTo>
                <a:cubicBezTo>
                  <a:pt x="2984" y="12397"/>
                  <a:pt x="3137" y="12435"/>
                  <a:pt x="3291" y="12435"/>
                </a:cubicBezTo>
                <a:cubicBezTo>
                  <a:pt x="4144" y="12435"/>
                  <a:pt x="5042" y="11264"/>
                  <a:pt x="5438" y="10642"/>
                </a:cubicBezTo>
                <a:cubicBezTo>
                  <a:pt x="5725" y="10197"/>
                  <a:pt x="5944" y="9721"/>
                  <a:pt x="6095" y="9227"/>
                </a:cubicBezTo>
                <a:lnTo>
                  <a:pt x="6095" y="9227"/>
                </a:lnTo>
                <a:cubicBezTo>
                  <a:pt x="6120" y="9287"/>
                  <a:pt x="6146" y="9348"/>
                  <a:pt x="6171" y="9408"/>
                </a:cubicBezTo>
                <a:cubicBezTo>
                  <a:pt x="6372" y="10008"/>
                  <a:pt x="6672" y="10609"/>
                  <a:pt x="7039" y="11176"/>
                </a:cubicBezTo>
                <a:cubicBezTo>
                  <a:pt x="7372" y="11592"/>
                  <a:pt x="7815" y="11778"/>
                  <a:pt x="8262" y="11778"/>
                </a:cubicBezTo>
                <a:cubicBezTo>
                  <a:pt x="8889" y="11778"/>
                  <a:pt x="9524" y="11413"/>
                  <a:pt x="9874" y="10809"/>
                </a:cubicBezTo>
                <a:cubicBezTo>
                  <a:pt x="10408" y="9842"/>
                  <a:pt x="10274" y="8641"/>
                  <a:pt x="9574" y="7774"/>
                </a:cubicBezTo>
                <a:cubicBezTo>
                  <a:pt x="9468" y="7638"/>
                  <a:pt x="9354" y="7518"/>
                  <a:pt x="9233" y="7412"/>
                </a:cubicBezTo>
                <a:lnTo>
                  <a:pt x="9233" y="7412"/>
                </a:lnTo>
                <a:cubicBezTo>
                  <a:pt x="9892" y="7257"/>
                  <a:pt x="10518" y="6990"/>
                  <a:pt x="11075" y="6539"/>
                </a:cubicBezTo>
                <a:cubicBezTo>
                  <a:pt x="12076" y="5705"/>
                  <a:pt x="12876" y="3971"/>
                  <a:pt x="11909" y="2803"/>
                </a:cubicBezTo>
                <a:cubicBezTo>
                  <a:pt x="11558" y="2373"/>
                  <a:pt x="11118" y="2208"/>
                  <a:pt x="10652" y="2208"/>
                </a:cubicBezTo>
                <a:cubicBezTo>
                  <a:pt x="9747" y="2208"/>
                  <a:pt x="8745" y="2830"/>
                  <a:pt x="8106" y="3337"/>
                </a:cubicBezTo>
                <a:cubicBezTo>
                  <a:pt x="7769" y="3594"/>
                  <a:pt x="7448" y="3873"/>
                  <a:pt x="7147" y="4171"/>
                </a:cubicBezTo>
                <a:lnTo>
                  <a:pt x="7147" y="4171"/>
                </a:lnTo>
                <a:cubicBezTo>
                  <a:pt x="7208" y="3742"/>
                  <a:pt x="7239" y="3307"/>
                  <a:pt x="7239" y="2870"/>
                </a:cubicBezTo>
                <a:cubicBezTo>
                  <a:pt x="7239" y="2136"/>
                  <a:pt x="7239" y="1336"/>
                  <a:pt x="6839" y="735"/>
                </a:cubicBezTo>
                <a:cubicBezTo>
                  <a:pt x="6534" y="265"/>
                  <a:pt x="6046" y="1"/>
                  <a:pt x="554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54" name="Google Shape;754;p18"/>
          <p:cNvGrpSpPr/>
          <p:nvPr/>
        </p:nvGrpSpPr>
        <p:grpSpPr>
          <a:xfrm>
            <a:off x="5032475" y="4607963"/>
            <a:ext cx="311900" cy="314700"/>
            <a:chOff x="8571050" y="1873050"/>
            <a:chExt cx="311900" cy="314700"/>
          </a:xfrm>
        </p:grpSpPr>
        <p:sp>
          <p:nvSpPr>
            <p:cNvPr id="755" name="Google Shape;755;p18"/>
            <p:cNvSpPr/>
            <p:nvPr/>
          </p:nvSpPr>
          <p:spPr>
            <a:xfrm>
              <a:off x="8571050" y="1873050"/>
              <a:ext cx="311900" cy="314700"/>
            </a:xfrm>
            <a:custGeom>
              <a:avLst/>
              <a:gdLst/>
              <a:ahLst/>
              <a:cxnLst/>
              <a:rect l="l" t="t" r="r" b="b"/>
              <a:pathLst>
                <a:path w="12476" h="12588" extrusionOk="0">
                  <a:moveTo>
                    <a:pt x="6515" y="929"/>
                  </a:moveTo>
                  <a:cubicBezTo>
                    <a:pt x="7071" y="929"/>
                    <a:pt x="7622" y="1043"/>
                    <a:pt x="8139" y="1298"/>
                  </a:cubicBezTo>
                  <a:cubicBezTo>
                    <a:pt x="8210" y="1327"/>
                    <a:pt x="8279" y="1340"/>
                    <a:pt x="8345" y="1340"/>
                  </a:cubicBezTo>
                  <a:cubicBezTo>
                    <a:pt x="8479" y="1340"/>
                    <a:pt x="8599" y="1286"/>
                    <a:pt x="8691" y="1204"/>
                  </a:cubicBezTo>
                  <a:lnTo>
                    <a:pt x="8691" y="1204"/>
                  </a:lnTo>
                  <a:cubicBezTo>
                    <a:pt x="8751" y="1239"/>
                    <a:pt x="8804" y="1285"/>
                    <a:pt x="8873" y="1331"/>
                  </a:cubicBezTo>
                  <a:cubicBezTo>
                    <a:pt x="9107" y="1498"/>
                    <a:pt x="9307" y="1665"/>
                    <a:pt x="9507" y="1865"/>
                  </a:cubicBezTo>
                  <a:cubicBezTo>
                    <a:pt x="9907" y="2265"/>
                    <a:pt x="10241" y="2699"/>
                    <a:pt x="10508" y="3166"/>
                  </a:cubicBezTo>
                  <a:cubicBezTo>
                    <a:pt x="11108" y="4267"/>
                    <a:pt x="11408" y="5468"/>
                    <a:pt x="11442" y="6735"/>
                  </a:cubicBezTo>
                  <a:cubicBezTo>
                    <a:pt x="11475" y="7936"/>
                    <a:pt x="11442" y="9404"/>
                    <a:pt x="10508" y="10304"/>
                  </a:cubicBezTo>
                  <a:cubicBezTo>
                    <a:pt x="9674" y="11038"/>
                    <a:pt x="8640" y="11505"/>
                    <a:pt x="7539" y="11605"/>
                  </a:cubicBezTo>
                  <a:cubicBezTo>
                    <a:pt x="7275" y="11644"/>
                    <a:pt x="7012" y="11662"/>
                    <a:pt x="6751" y="11662"/>
                  </a:cubicBezTo>
                  <a:cubicBezTo>
                    <a:pt x="4966" y="11662"/>
                    <a:pt x="3287" y="10784"/>
                    <a:pt x="2268" y="9270"/>
                  </a:cubicBezTo>
                  <a:cubicBezTo>
                    <a:pt x="1101" y="7569"/>
                    <a:pt x="1034" y="5368"/>
                    <a:pt x="2035" y="3566"/>
                  </a:cubicBezTo>
                  <a:cubicBezTo>
                    <a:pt x="2924" y="2093"/>
                    <a:pt x="4742" y="929"/>
                    <a:pt x="6515" y="929"/>
                  </a:cubicBezTo>
                  <a:close/>
                  <a:moveTo>
                    <a:pt x="6555" y="0"/>
                  </a:moveTo>
                  <a:cubicBezTo>
                    <a:pt x="4670" y="0"/>
                    <a:pt x="2774" y="1021"/>
                    <a:pt x="1635" y="2499"/>
                  </a:cubicBezTo>
                  <a:cubicBezTo>
                    <a:pt x="100" y="4567"/>
                    <a:pt x="0" y="7336"/>
                    <a:pt x="1334" y="9537"/>
                  </a:cubicBezTo>
                  <a:cubicBezTo>
                    <a:pt x="2520" y="11456"/>
                    <a:pt x="4636" y="12587"/>
                    <a:pt x="6855" y="12587"/>
                  </a:cubicBezTo>
                  <a:cubicBezTo>
                    <a:pt x="7259" y="12587"/>
                    <a:pt x="7667" y="12550"/>
                    <a:pt x="8073" y="12473"/>
                  </a:cubicBezTo>
                  <a:cubicBezTo>
                    <a:pt x="9407" y="12239"/>
                    <a:pt x="10641" y="11539"/>
                    <a:pt x="11542" y="10505"/>
                  </a:cubicBezTo>
                  <a:cubicBezTo>
                    <a:pt x="12476" y="9337"/>
                    <a:pt x="12442" y="7469"/>
                    <a:pt x="12309" y="6035"/>
                  </a:cubicBezTo>
                  <a:cubicBezTo>
                    <a:pt x="12209" y="4434"/>
                    <a:pt x="11608" y="2866"/>
                    <a:pt x="10574" y="1632"/>
                  </a:cubicBezTo>
                  <a:cubicBezTo>
                    <a:pt x="10074" y="1031"/>
                    <a:pt x="9507" y="531"/>
                    <a:pt x="8806" y="197"/>
                  </a:cubicBezTo>
                  <a:cubicBezTo>
                    <a:pt x="8667" y="128"/>
                    <a:pt x="8499" y="91"/>
                    <a:pt x="8331" y="91"/>
                  </a:cubicBezTo>
                  <a:cubicBezTo>
                    <a:pt x="8179" y="91"/>
                    <a:pt x="8029" y="121"/>
                    <a:pt x="7902" y="185"/>
                  </a:cubicBezTo>
                  <a:lnTo>
                    <a:pt x="7902" y="185"/>
                  </a:lnTo>
                  <a:cubicBezTo>
                    <a:pt x="7461" y="59"/>
                    <a:pt x="7008" y="0"/>
                    <a:pt x="65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 name="Google Shape;756;p18"/>
            <p:cNvSpPr/>
            <p:nvPr/>
          </p:nvSpPr>
          <p:spPr>
            <a:xfrm>
              <a:off x="8662775" y="1977975"/>
              <a:ext cx="28375" cy="42475"/>
            </a:xfrm>
            <a:custGeom>
              <a:avLst/>
              <a:gdLst/>
              <a:ahLst/>
              <a:cxnLst/>
              <a:rect l="l" t="t" r="r" b="b"/>
              <a:pathLst>
                <a:path w="1135" h="1699" extrusionOk="0">
                  <a:moveTo>
                    <a:pt x="617" y="0"/>
                  </a:moveTo>
                  <a:cubicBezTo>
                    <a:pt x="537" y="0"/>
                    <a:pt x="463" y="29"/>
                    <a:pt x="401" y="70"/>
                  </a:cubicBezTo>
                  <a:cubicBezTo>
                    <a:pt x="267" y="136"/>
                    <a:pt x="201" y="237"/>
                    <a:pt x="167" y="337"/>
                  </a:cubicBezTo>
                  <a:lnTo>
                    <a:pt x="145" y="437"/>
                  </a:lnTo>
                  <a:lnTo>
                    <a:pt x="145" y="437"/>
                  </a:lnTo>
                  <a:cubicBezTo>
                    <a:pt x="127" y="470"/>
                    <a:pt x="112" y="503"/>
                    <a:pt x="101" y="537"/>
                  </a:cubicBezTo>
                  <a:lnTo>
                    <a:pt x="0" y="1104"/>
                  </a:lnTo>
                  <a:cubicBezTo>
                    <a:pt x="0" y="1171"/>
                    <a:pt x="0" y="1237"/>
                    <a:pt x="0" y="1271"/>
                  </a:cubicBezTo>
                  <a:cubicBezTo>
                    <a:pt x="0" y="1337"/>
                    <a:pt x="34" y="1404"/>
                    <a:pt x="67" y="1471"/>
                  </a:cubicBezTo>
                  <a:cubicBezTo>
                    <a:pt x="159" y="1608"/>
                    <a:pt x="313" y="1698"/>
                    <a:pt x="476" y="1698"/>
                  </a:cubicBezTo>
                  <a:cubicBezTo>
                    <a:pt x="551" y="1698"/>
                    <a:pt x="628" y="1679"/>
                    <a:pt x="701" y="1638"/>
                  </a:cubicBezTo>
                  <a:cubicBezTo>
                    <a:pt x="801" y="1571"/>
                    <a:pt x="901" y="1471"/>
                    <a:pt x="934" y="1337"/>
                  </a:cubicBezTo>
                  <a:cubicBezTo>
                    <a:pt x="968" y="1104"/>
                    <a:pt x="1035" y="837"/>
                    <a:pt x="1101" y="603"/>
                  </a:cubicBezTo>
                  <a:cubicBezTo>
                    <a:pt x="1135" y="470"/>
                    <a:pt x="1101" y="337"/>
                    <a:pt x="1035" y="237"/>
                  </a:cubicBezTo>
                  <a:cubicBezTo>
                    <a:pt x="968" y="136"/>
                    <a:pt x="868" y="36"/>
                    <a:pt x="768" y="36"/>
                  </a:cubicBezTo>
                  <a:cubicBezTo>
                    <a:pt x="717" y="11"/>
                    <a:pt x="666" y="0"/>
                    <a:pt x="61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7" name="Google Shape;757;p18"/>
            <p:cNvSpPr/>
            <p:nvPr/>
          </p:nvSpPr>
          <p:spPr>
            <a:xfrm>
              <a:off x="8738650" y="1982725"/>
              <a:ext cx="30900" cy="44550"/>
            </a:xfrm>
            <a:custGeom>
              <a:avLst/>
              <a:gdLst/>
              <a:ahLst/>
              <a:cxnLst/>
              <a:rect l="l" t="t" r="r" b="b"/>
              <a:pathLst>
                <a:path w="1236" h="1782" extrusionOk="0">
                  <a:moveTo>
                    <a:pt x="781" y="0"/>
                  </a:moveTo>
                  <a:cubicBezTo>
                    <a:pt x="697" y="0"/>
                    <a:pt x="599" y="31"/>
                    <a:pt x="501" y="80"/>
                  </a:cubicBezTo>
                  <a:cubicBezTo>
                    <a:pt x="469" y="102"/>
                    <a:pt x="440" y="127"/>
                    <a:pt x="414" y="154"/>
                  </a:cubicBezTo>
                  <a:lnTo>
                    <a:pt x="414" y="154"/>
                  </a:lnTo>
                  <a:cubicBezTo>
                    <a:pt x="321" y="194"/>
                    <a:pt x="232" y="289"/>
                    <a:pt x="201" y="413"/>
                  </a:cubicBezTo>
                  <a:cubicBezTo>
                    <a:pt x="168" y="680"/>
                    <a:pt x="101" y="947"/>
                    <a:pt x="34" y="1181"/>
                  </a:cubicBezTo>
                  <a:cubicBezTo>
                    <a:pt x="1" y="1314"/>
                    <a:pt x="34" y="1448"/>
                    <a:pt x="68" y="1548"/>
                  </a:cubicBezTo>
                  <a:cubicBezTo>
                    <a:pt x="134" y="1648"/>
                    <a:pt x="234" y="1748"/>
                    <a:pt x="368" y="1781"/>
                  </a:cubicBezTo>
                  <a:cubicBezTo>
                    <a:pt x="468" y="1781"/>
                    <a:pt x="601" y="1781"/>
                    <a:pt x="735" y="1714"/>
                  </a:cubicBezTo>
                  <a:cubicBezTo>
                    <a:pt x="835" y="1648"/>
                    <a:pt x="902" y="1548"/>
                    <a:pt x="935" y="1448"/>
                  </a:cubicBezTo>
                  <a:cubicBezTo>
                    <a:pt x="1035" y="1147"/>
                    <a:pt x="1135" y="880"/>
                    <a:pt x="1202" y="614"/>
                  </a:cubicBezTo>
                  <a:cubicBezTo>
                    <a:pt x="1235" y="480"/>
                    <a:pt x="1235" y="347"/>
                    <a:pt x="1168" y="247"/>
                  </a:cubicBezTo>
                  <a:cubicBezTo>
                    <a:pt x="1102" y="147"/>
                    <a:pt x="1002" y="47"/>
                    <a:pt x="868" y="13"/>
                  </a:cubicBezTo>
                  <a:cubicBezTo>
                    <a:pt x="841" y="4"/>
                    <a:pt x="812" y="0"/>
                    <a:pt x="78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 name="Google Shape;758;p18"/>
            <p:cNvSpPr/>
            <p:nvPr/>
          </p:nvSpPr>
          <p:spPr>
            <a:xfrm>
              <a:off x="8636225" y="2044500"/>
              <a:ext cx="150825" cy="63025"/>
            </a:xfrm>
            <a:custGeom>
              <a:avLst/>
              <a:gdLst/>
              <a:ahLst/>
              <a:cxnLst/>
              <a:rect l="l" t="t" r="r" b="b"/>
              <a:pathLst>
                <a:path w="6033" h="2521" extrusionOk="0">
                  <a:moveTo>
                    <a:pt x="617" y="1"/>
                  </a:moveTo>
                  <a:cubicBezTo>
                    <a:pt x="314" y="1"/>
                    <a:pt x="1" y="262"/>
                    <a:pt x="162" y="644"/>
                  </a:cubicBezTo>
                  <a:cubicBezTo>
                    <a:pt x="362" y="1912"/>
                    <a:pt x="1696" y="2446"/>
                    <a:pt x="2830" y="2512"/>
                  </a:cubicBezTo>
                  <a:cubicBezTo>
                    <a:pt x="2931" y="2518"/>
                    <a:pt x="3031" y="2520"/>
                    <a:pt x="3131" y="2520"/>
                  </a:cubicBezTo>
                  <a:cubicBezTo>
                    <a:pt x="3663" y="2520"/>
                    <a:pt x="4188" y="2442"/>
                    <a:pt x="4665" y="2246"/>
                  </a:cubicBezTo>
                  <a:cubicBezTo>
                    <a:pt x="5232" y="2012"/>
                    <a:pt x="5666" y="1578"/>
                    <a:pt x="5933" y="1045"/>
                  </a:cubicBezTo>
                  <a:cubicBezTo>
                    <a:pt x="6033" y="811"/>
                    <a:pt x="5966" y="544"/>
                    <a:pt x="5766" y="411"/>
                  </a:cubicBezTo>
                  <a:cubicBezTo>
                    <a:pt x="5683" y="364"/>
                    <a:pt x="5592" y="341"/>
                    <a:pt x="5504" y="341"/>
                  </a:cubicBezTo>
                  <a:cubicBezTo>
                    <a:pt x="5345" y="341"/>
                    <a:pt x="5197" y="415"/>
                    <a:pt x="5132" y="544"/>
                  </a:cubicBezTo>
                  <a:cubicBezTo>
                    <a:pt x="4965" y="945"/>
                    <a:pt x="4665" y="1245"/>
                    <a:pt x="4298" y="1378"/>
                  </a:cubicBezTo>
                  <a:cubicBezTo>
                    <a:pt x="3937" y="1517"/>
                    <a:pt x="3552" y="1587"/>
                    <a:pt x="3164" y="1587"/>
                  </a:cubicBezTo>
                  <a:cubicBezTo>
                    <a:pt x="3086" y="1587"/>
                    <a:pt x="3008" y="1584"/>
                    <a:pt x="2930" y="1578"/>
                  </a:cubicBezTo>
                  <a:cubicBezTo>
                    <a:pt x="2163" y="1545"/>
                    <a:pt x="1196" y="1278"/>
                    <a:pt x="1062" y="378"/>
                  </a:cubicBezTo>
                  <a:cubicBezTo>
                    <a:pt x="1010" y="113"/>
                    <a:pt x="815" y="1"/>
                    <a:pt x="61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9" name="Google Shape;759;p18"/>
          <p:cNvGrpSpPr/>
          <p:nvPr/>
        </p:nvGrpSpPr>
        <p:grpSpPr>
          <a:xfrm>
            <a:off x="2024509" y="539008"/>
            <a:ext cx="686239" cy="223927"/>
            <a:chOff x="3798300" y="2287225"/>
            <a:chExt cx="730975" cy="238525"/>
          </a:xfrm>
        </p:grpSpPr>
        <p:sp>
          <p:nvSpPr>
            <p:cNvPr id="760" name="Google Shape;760;p18"/>
            <p:cNvSpPr/>
            <p:nvPr/>
          </p:nvSpPr>
          <p:spPr>
            <a:xfrm>
              <a:off x="3798300" y="2287225"/>
              <a:ext cx="722625" cy="238525"/>
            </a:xfrm>
            <a:custGeom>
              <a:avLst/>
              <a:gdLst/>
              <a:ahLst/>
              <a:cxnLst/>
              <a:rect l="l" t="t" r="r" b="b"/>
              <a:pathLst>
                <a:path w="28905" h="9541" extrusionOk="0">
                  <a:moveTo>
                    <a:pt x="5536" y="982"/>
                  </a:moveTo>
                  <a:cubicBezTo>
                    <a:pt x="5554" y="982"/>
                    <a:pt x="5571" y="986"/>
                    <a:pt x="5588" y="995"/>
                  </a:cubicBezTo>
                  <a:cubicBezTo>
                    <a:pt x="5821" y="1129"/>
                    <a:pt x="5588" y="2096"/>
                    <a:pt x="5554" y="2263"/>
                  </a:cubicBezTo>
                  <a:cubicBezTo>
                    <a:pt x="5421" y="3164"/>
                    <a:pt x="5154" y="4064"/>
                    <a:pt x="4754" y="4932"/>
                  </a:cubicBezTo>
                  <a:cubicBezTo>
                    <a:pt x="4706" y="5042"/>
                    <a:pt x="4649" y="5168"/>
                    <a:pt x="4585" y="5303"/>
                  </a:cubicBezTo>
                  <a:lnTo>
                    <a:pt x="4585" y="5303"/>
                  </a:lnTo>
                  <a:cubicBezTo>
                    <a:pt x="4305" y="4192"/>
                    <a:pt x="4401" y="2999"/>
                    <a:pt x="4887" y="1929"/>
                  </a:cubicBezTo>
                  <a:cubicBezTo>
                    <a:pt x="4949" y="1743"/>
                    <a:pt x="5299" y="982"/>
                    <a:pt x="5536" y="982"/>
                  </a:cubicBezTo>
                  <a:close/>
                  <a:moveTo>
                    <a:pt x="13440" y="2437"/>
                  </a:moveTo>
                  <a:cubicBezTo>
                    <a:pt x="13700" y="2437"/>
                    <a:pt x="13943" y="2626"/>
                    <a:pt x="13994" y="2930"/>
                  </a:cubicBezTo>
                  <a:cubicBezTo>
                    <a:pt x="14127" y="3564"/>
                    <a:pt x="13760" y="4331"/>
                    <a:pt x="13493" y="4865"/>
                  </a:cubicBezTo>
                  <a:cubicBezTo>
                    <a:pt x="13311" y="5270"/>
                    <a:pt x="13092" y="5663"/>
                    <a:pt x="12843" y="6037"/>
                  </a:cubicBezTo>
                  <a:lnTo>
                    <a:pt x="12843" y="6037"/>
                  </a:lnTo>
                  <a:cubicBezTo>
                    <a:pt x="12692" y="5943"/>
                    <a:pt x="12561" y="5822"/>
                    <a:pt x="12459" y="5665"/>
                  </a:cubicBezTo>
                  <a:cubicBezTo>
                    <a:pt x="12059" y="5032"/>
                    <a:pt x="12226" y="3964"/>
                    <a:pt x="12459" y="3297"/>
                  </a:cubicBezTo>
                  <a:cubicBezTo>
                    <a:pt x="12559" y="2930"/>
                    <a:pt x="12826" y="2630"/>
                    <a:pt x="13193" y="2496"/>
                  </a:cubicBezTo>
                  <a:cubicBezTo>
                    <a:pt x="13273" y="2456"/>
                    <a:pt x="13358" y="2437"/>
                    <a:pt x="13440" y="2437"/>
                  </a:cubicBezTo>
                  <a:close/>
                  <a:moveTo>
                    <a:pt x="5662" y="0"/>
                  </a:moveTo>
                  <a:cubicBezTo>
                    <a:pt x="5196" y="0"/>
                    <a:pt x="4695" y="361"/>
                    <a:pt x="4420" y="762"/>
                  </a:cubicBezTo>
                  <a:cubicBezTo>
                    <a:pt x="3887" y="1629"/>
                    <a:pt x="3553" y="2630"/>
                    <a:pt x="3486" y="3664"/>
                  </a:cubicBezTo>
                  <a:cubicBezTo>
                    <a:pt x="3422" y="4617"/>
                    <a:pt x="3600" y="5555"/>
                    <a:pt x="3986" y="6397"/>
                  </a:cubicBezTo>
                  <a:lnTo>
                    <a:pt x="3986" y="6397"/>
                  </a:lnTo>
                  <a:cubicBezTo>
                    <a:pt x="3401" y="7331"/>
                    <a:pt x="2595" y="8245"/>
                    <a:pt x="1710" y="8245"/>
                  </a:cubicBezTo>
                  <a:cubicBezTo>
                    <a:pt x="1441" y="8245"/>
                    <a:pt x="1164" y="8161"/>
                    <a:pt x="884" y="7967"/>
                  </a:cubicBezTo>
                  <a:cubicBezTo>
                    <a:pt x="801" y="7912"/>
                    <a:pt x="719" y="7888"/>
                    <a:pt x="642" y="7888"/>
                  </a:cubicBezTo>
                  <a:cubicBezTo>
                    <a:pt x="256" y="7888"/>
                    <a:pt x="0" y="8495"/>
                    <a:pt x="417" y="8801"/>
                  </a:cubicBezTo>
                  <a:lnTo>
                    <a:pt x="417" y="8768"/>
                  </a:lnTo>
                  <a:cubicBezTo>
                    <a:pt x="839" y="9054"/>
                    <a:pt x="1255" y="9176"/>
                    <a:pt x="1657" y="9176"/>
                  </a:cubicBezTo>
                  <a:cubicBezTo>
                    <a:pt x="2767" y="9176"/>
                    <a:pt x="3767" y="8243"/>
                    <a:pt x="4484" y="7268"/>
                  </a:cubicBezTo>
                  <a:lnTo>
                    <a:pt x="4484" y="7268"/>
                  </a:lnTo>
                  <a:cubicBezTo>
                    <a:pt x="4859" y="7805"/>
                    <a:pt x="5331" y="8281"/>
                    <a:pt x="5888" y="8668"/>
                  </a:cubicBezTo>
                  <a:cubicBezTo>
                    <a:pt x="6737" y="9246"/>
                    <a:pt x="7733" y="9540"/>
                    <a:pt x="8733" y="9540"/>
                  </a:cubicBezTo>
                  <a:cubicBezTo>
                    <a:pt x="9579" y="9540"/>
                    <a:pt x="10427" y="9329"/>
                    <a:pt x="11192" y="8901"/>
                  </a:cubicBezTo>
                  <a:cubicBezTo>
                    <a:pt x="11962" y="8461"/>
                    <a:pt x="12614" y="7858"/>
                    <a:pt x="13161" y="7165"/>
                  </a:cubicBezTo>
                  <a:lnTo>
                    <a:pt x="13161" y="7165"/>
                  </a:lnTo>
                  <a:cubicBezTo>
                    <a:pt x="13594" y="7281"/>
                    <a:pt x="14053" y="7312"/>
                    <a:pt x="14505" y="7312"/>
                  </a:cubicBezTo>
                  <a:cubicBezTo>
                    <a:pt x="14693" y="7312"/>
                    <a:pt x="14879" y="7306"/>
                    <a:pt x="15061" y="7300"/>
                  </a:cubicBezTo>
                  <a:cubicBezTo>
                    <a:pt x="16496" y="7200"/>
                    <a:pt x="17930" y="7100"/>
                    <a:pt x="19364" y="7000"/>
                  </a:cubicBezTo>
                  <a:lnTo>
                    <a:pt x="28304" y="6433"/>
                  </a:lnTo>
                  <a:cubicBezTo>
                    <a:pt x="28894" y="6400"/>
                    <a:pt x="28904" y="5498"/>
                    <a:pt x="28335" y="5498"/>
                  </a:cubicBezTo>
                  <a:cubicBezTo>
                    <a:pt x="28325" y="5498"/>
                    <a:pt x="28315" y="5498"/>
                    <a:pt x="28304" y="5499"/>
                  </a:cubicBezTo>
                  <a:lnTo>
                    <a:pt x="16662" y="6266"/>
                  </a:lnTo>
                  <a:cubicBezTo>
                    <a:pt x="16009" y="6320"/>
                    <a:pt x="15333" y="6375"/>
                    <a:pt x="14653" y="6375"/>
                  </a:cubicBezTo>
                  <a:cubicBezTo>
                    <a:pt x="14500" y="6375"/>
                    <a:pt x="14347" y="6372"/>
                    <a:pt x="14194" y="6366"/>
                  </a:cubicBezTo>
                  <a:cubicBezTo>
                    <a:pt x="14053" y="6358"/>
                    <a:pt x="13902" y="6346"/>
                    <a:pt x="13749" y="6326"/>
                  </a:cubicBezTo>
                  <a:lnTo>
                    <a:pt x="13749" y="6326"/>
                  </a:lnTo>
                  <a:cubicBezTo>
                    <a:pt x="14094" y="5773"/>
                    <a:pt x="14385" y="5188"/>
                    <a:pt x="14628" y="4598"/>
                  </a:cubicBezTo>
                  <a:cubicBezTo>
                    <a:pt x="14928" y="3831"/>
                    <a:pt x="15161" y="2863"/>
                    <a:pt x="14661" y="2130"/>
                  </a:cubicBezTo>
                  <a:cubicBezTo>
                    <a:pt x="14353" y="1719"/>
                    <a:pt x="13880" y="1497"/>
                    <a:pt x="13391" y="1497"/>
                  </a:cubicBezTo>
                  <a:cubicBezTo>
                    <a:pt x="13086" y="1497"/>
                    <a:pt x="12775" y="1583"/>
                    <a:pt x="12493" y="1763"/>
                  </a:cubicBezTo>
                  <a:cubicBezTo>
                    <a:pt x="11659" y="2296"/>
                    <a:pt x="11425" y="3364"/>
                    <a:pt x="11325" y="4298"/>
                  </a:cubicBezTo>
                  <a:cubicBezTo>
                    <a:pt x="11259" y="5232"/>
                    <a:pt x="11459" y="6199"/>
                    <a:pt x="12293" y="6766"/>
                  </a:cubicBezTo>
                  <a:cubicBezTo>
                    <a:pt x="12293" y="6767"/>
                    <a:pt x="12294" y="6767"/>
                    <a:pt x="12295" y="6768"/>
                  </a:cubicBezTo>
                  <a:lnTo>
                    <a:pt x="12295" y="6768"/>
                  </a:lnTo>
                  <a:cubicBezTo>
                    <a:pt x="11382" y="7799"/>
                    <a:pt x="10156" y="8635"/>
                    <a:pt x="8770" y="8635"/>
                  </a:cubicBezTo>
                  <a:cubicBezTo>
                    <a:pt x="8744" y="8635"/>
                    <a:pt x="8717" y="8635"/>
                    <a:pt x="8690" y="8634"/>
                  </a:cubicBezTo>
                  <a:cubicBezTo>
                    <a:pt x="7189" y="8601"/>
                    <a:pt x="5821" y="7767"/>
                    <a:pt x="5054" y="6499"/>
                  </a:cubicBezTo>
                  <a:cubicBezTo>
                    <a:pt x="5044" y="6481"/>
                    <a:pt x="5034" y="6462"/>
                    <a:pt x="5024" y="6443"/>
                  </a:cubicBezTo>
                  <a:lnTo>
                    <a:pt x="5024" y="6443"/>
                  </a:lnTo>
                  <a:cubicBezTo>
                    <a:pt x="5046" y="6406"/>
                    <a:pt x="5067" y="6369"/>
                    <a:pt x="5087" y="6333"/>
                  </a:cubicBezTo>
                  <a:cubicBezTo>
                    <a:pt x="5655" y="5365"/>
                    <a:pt x="6055" y="4331"/>
                    <a:pt x="6322" y="3264"/>
                  </a:cubicBezTo>
                  <a:cubicBezTo>
                    <a:pt x="6422" y="2763"/>
                    <a:pt x="6488" y="2263"/>
                    <a:pt x="6555" y="1763"/>
                  </a:cubicBezTo>
                  <a:cubicBezTo>
                    <a:pt x="6655" y="1296"/>
                    <a:pt x="6589" y="862"/>
                    <a:pt x="6388" y="428"/>
                  </a:cubicBezTo>
                  <a:cubicBezTo>
                    <a:pt x="6192" y="122"/>
                    <a:pt x="5933" y="0"/>
                    <a:pt x="566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 name="Google Shape;761;p18"/>
            <p:cNvSpPr/>
            <p:nvPr/>
          </p:nvSpPr>
          <p:spPr>
            <a:xfrm>
              <a:off x="4418700" y="2374225"/>
              <a:ext cx="110575" cy="120525"/>
            </a:xfrm>
            <a:custGeom>
              <a:avLst/>
              <a:gdLst/>
              <a:ahLst/>
              <a:cxnLst/>
              <a:rect l="l" t="t" r="r" b="b"/>
              <a:pathLst>
                <a:path w="4423" h="4821" extrusionOk="0">
                  <a:moveTo>
                    <a:pt x="940" y="1"/>
                  </a:moveTo>
                  <a:cubicBezTo>
                    <a:pt x="819" y="1"/>
                    <a:pt x="703" y="51"/>
                    <a:pt x="619" y="151"/>
                  </a:cubicBezTo>
                  <a:cubicBezTo>
                    <a:pt x="419" y="317"/>
                    <a:pt x="419" y="618"/>
                    <a:pt x="619" y="784"/>
                  </a:cubicBezTo>
                  <a:lnTo>
                    <a:pt x="619" y="851"/>
                  </a:lnTo>
                  <a:cubicBezTo>
                    <a:pt x="1345" y="1473"/>
                    <a:pt x="2111" y="2035"/>
                    <a:pt x="2918" y="2552"/>
                  </a:cubicBezTo>
                  <a:lnTo>
                    <a:pt x="2918" y="2552"/>
                  </a:lnTo>
                  <a:lnTo>
                    <a:pt x="453" y="3953"/>
                  </a:lnTo>
                  <a:cubicBezTo>
                    <a:pt x="1" y="4207"/>
                    <a:pt x="266" y="4820"/>
                    <a:pt x="682" y="4820"/>
                  </a:cubicBezTo>
                  <a:cubicBezTo>
                    <a:pt x="757" y="4820"/>
                    <a:pt x="838" y="4800"/>
                    <a:pt x="920" y="4754"/>
                  </a:cubicBezTo>
                  <a:lnTo>
                    <a:pt x="4122" y="2986"/>
                  </a:lnTo>
                  <a:cubicBezTo>
                    <a:pt x="4422" y="2786"/>
                    <a:pt x="4422" y="2319"/>
                    <a:pt x="4122" y="2152"/>
                  </a:cubicBezTo>
                  <a:cubicBezTo>
                    <a:pt x="3088" y="1552"/>
                    <a:pt x="2154" y="884"/>
                    <a:pt x="1286" y="151"/>
                  </a:cubicBezTo>
                  <a:cubicBezTo>
                    <a:pt x="1186" y="51"/>
                    <a:pt x="1061" y="1"/>
                    <a:pt x="9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2" name="Google Shape;762;p18"/>
          <p:cNvGrpSpPr/>
          <p:nvPr/>
        </p:nvGrpSpPr>
        <p:grpSpPr>
          <a:xfrm>
            <a:off x="8157895" y="4685773"/>
            <a:ext cx="545748" cy="159103"/>
            <a:chOff x="5393300" y="2420750"/>
            <a:chExt cx="581325" cy="169475"/>
          </a:xfrm>
        </p:grpSpPr>
        <p:sp>
          <p:nvSpPr>
            <p:cNvPr id="763" name="Google Shape;763;p18"/>
            <p:cNvSpPr/>
            <p:nvPr/>
          </p:nvSpPr>
          <p:spPr>
            <a:xfrm>
              <a:off x="5393300" y="2420750"/>
              <a:ext cx="581325" cy="169475"/>
            </a:xfrm>
            <a:custGeom>
              <a:avLst/>
              <a:gdLst/>
              <a:ahLst/>
              <a:cxnLst/>
              <a:rect l="l" t="t" r="r" b="b"/>
              <a:pathLst>
                <a:path w="23253" h="6779" extrusionOk="0">
                  <a:moveTo>
                    <a:pt x="13116" y="2293"/>
                  </a:moveTo>
                  <a:cubicBezTo>
                    <a:pt x="13135" y="2304"/>
                    <a:pt x="13154" y="2315"/>
                    <a:pt x="13172" y="2326"/>
                  </a:cubicBezTo>
                  <a:cubicBezTo>
                    <a:pt x="13906" y="2759"/>
                    <a:pt x="14573" y="3560"/>
                    <a:pt x="14440" y="4494"/>
                  </a:cubicBezTo>
                  <a:cubicBezTo>
                    <a:pt x="14374" y="4890"/>
                    <a:pt x="14133" y="5127"/>
                    <a:pt x="13834" y="5127"/>
                  </a:cubicBezTo>
                  <a:cubicBezTo>
                    <a:pt x="13679" y="5127"/>
                    <a:pt x="13509" y="5064"/>
                    <a:pt x="13339" y="4928"/>
                  </a:cubicBezTo>
                  <a:cubicBezTo>
                    <a:pt x="12972" y="4594"/>
                    <a:pt x="12772" y="4094"/>
                    <a:pt x="12805" y="3593"/>
                  </a:cubicBezTo>
                  <a:cubicBezTo>
                    <a:pt x="12791" y="3083"/>
                    <a:pt x="12907" y="2651"/>
                    <a:pt x="13116" y="2293"/>
                  </a:cubicBezTo>
                  <a:close/>
                  <a:moveTo>
                    <a:pt x="15863" y="0"/>
                  </a:moveTo>
                  <a:cubicBezTo>
                    <a:pt x="14729" y="0"/>
                    <a:pt x="13609" y="359"/>
                    <a:pt x="12840" y="1117"/>
                  </a:cubicBezTo>
                  <a:lnTo>
                    <a:pt x="12840" y="1117"/>
                  </a:lnTo>
                  <a:cubicBezTo>
                    <a:pt x="12235" y="894"/>
                    <a:pt x="11591" y="777"/>
                    <a:pt x="10991" y="777"/>
                  </a:cubicBezTo>
                  <a:cubicBezTo>
                    <a:pt x="10871" y="777"/>
                    <a:pt x="10753" y="782"/>
                    <a:pt x="10637" y="791"/>
                  </a:cubicBezTo>
                  <a:cubicBezTo>
                    <a:pt x="8969" y="958"/>
                    <a:pt x="7468" y="1725"/>
                    <a:pt x="5967" y="2359"/>
                  </a:cubicBezTo>
                  <a:cubicBezTo>
                    <a:pt x="4938" y="2762"/>
                    <a:pt x="3758" y="3165"/>
                    <a:pt x="2610" y="3165"/>
                  </a:cubicBezTo>
                  <a:cubicBezTo>
                    <a:pt x="2046" y="3165"/>
                    <a:pt x="1490" y="3068"/>
                    <a:pt x="963" y="2826"/>
                  </a:cubicBezTo>
                  <a:cubicBezTo>
                    <a:pt x="897" y="2797"/>
                    <a:pt x="831" y="2784"/>
                    <a:pt x="767" y="2784"/>
                  </a:cubicBezTo>
                  <a:cubicBezTo>
                    <a:pt x="322" y="2784"/>
                    <a:pt x="0" y="3427"/>
                    <a:pt x="496" y="3660"/>
                  </a:cubicBezTo>
                  <a:cubicBezTo>
                    <a:pt x="1196" y="3972"/>
                    <a:pt x="1906" y="4100"/>
                    <a:pt x="2617" y="4100"/>
                  </a:cubicBezTo>
                  <a:cubicBezTo>
                    <a:pt x="4108" y="4100"/>
                    <a:pt x="5600" y="3536"/>
                    <a:pt x="7001" y="2926"/>
                  </a:cubicBezTo>
                  <a:cubicBezTo>
                    <a:pt x="8283" y="2374"/>
                    <a:pt x="9697" y="1762"/>
                    <a:pt x="11088" y="1762"/>
                  </a:cubicBezTo>
                  <a:cubicBezTo>
                    <a:pt x="11476" y="1762"/>
                    <a:pt x="11863" y="1810"/>
                    <a:pt x="12244" y="1920"/>
                  </a:cubicBezTo>
                  <a:lnTo>
                    <a:pt x="12244" y="1920"/>
                  </a:lnTo>
                  <a:cubicBezTo>
                    <a:pt x="12088" y="2219"/>
                    <a:pt x="11972" y="2554"/>
                    <a:pt x="11905" y="2926"/>
                  </a:cubicBezTo>
                  <a:cubicBezTo>
                    <a:pt x="11704" y="3994"/>
                    <a:pt x="12038" y="5261"/>
                    <a:pt x="13039" y="5828"/>
                  </a:cubicBezTo>
                  <a:cubicBezTo>
                    <a:pt x="13313" y="5985"/>
                    <a:pt x="13584" y="6055"/>
                    <a:pt x="13839" y="6055"/>
                  </a:cubicBezTo>
                  <a:cubicBezTo>
                    <a:pt x="14667" y="6055"/>
                    <a:pt x="15323" y="5312"/>
                    <a:pt x="15374" y="4394"/>
                  </a:cubicBezTo>
                  <a:cubicBezTo>
                    <a:pt x="15459" y="3149"/>
                    <a:pt x="14759" y="2191"/>
                    <a:pt x="13778" y="1575"/>
                  </a:cubicBezTo>
                  <a:lnTo>
                    <a:pt x="13778" y="1575"/>
                  </a:lnTo>
                  <a:cubicBezTo>
                    <a:pt x="14376" y="1144"/>
                    <a:pt x="15176" y="939"/>
                    <a:pt x="15967" y="939"/>
                  </a:cubicBezTo>
                  <a:cubicBezTo>
                    <a:pt x="16407" y="939"/>
                    <a:pt x="16844" y="1002"/>
                    <a:pt x="17242" y="1125"/>
                  </a:cubicBezTo>
                  <a:cubicBezTo>
                    <a:pt x="18443" y="1592"/>
                    <a:pt x="19543" y="2326"/>
                    <a:pt x="20411" y="3293"/>
                  </a:cubicBezTo>
                  <a:cubicBezTo>
                    <a:pt x="21311" y="4160"/>
                    <a:pt x="22079" y="5161"/>
                    <a:pt x="22279" y="6429"/>
                  </a:cubicBezTo>
                  <a:cubicBezTo>
                    <a:pt x="22319" y="6673"/>
                    <a:pt x="22492" y="6779"/>
                    <a:pt x="22678" y="6779"/>
                  </a:cubicBezTo>
                  <a:cubicBezTo>
                    <a:pt x="22951" y="6779"/>
                    <a:pt x="23252" y="6552"/>
                    <a:pt x="23213" y="6195"/>
                  </a:cubicBezTo>
                  <a:cubicBezTo>
                    <a:pt x="22979" y="4828"/>
                    <a:pt x="22145" y="3693"/>
                    <a:pt x="21211" y="2726"/>
                  </a:cubicBezTo>
                  <a:cubicBezTo>
                    <a:pt x="20244" y="1725"/>
                    <a:pt x="19110" y="925"/>
                    <a:pt x="17875" y="391"/>
                  </a:cubicBezTo>
                  <a:cubicBezTo>
                    <a:pt x="17250" y="134"/>
                    <a:pt x="16554" y="0"/>
                    <a:pt x="1586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 name="Google Shape;764;p18"/>
            <p:cNvSpPr/>
            <p:nvPr/>
          </p:nvSpPr>
          <p:spPr>
            <a:xfrm>
              <a:off x="5395700" y="2435100"/>
              <a:ext cx="80900" cy="141375"/>
            </a:xfrm>
            <a:custGeom>
              <a:avLst/>
              <a:gdLst/>
              <a:ahLst/>
              <a:cxnLst/>
              <a:rect l="l" t="t" r="r" b="b"/>
              <a:pathLst>
                <a:path w="3236" h="5655" extrusionOk="0">
                  <a:moveTo>
                    <a:pt x="2715" y="1"/>
                  </a:moveTo>
                  <a:cubicBezTo>
                    <a:pt x="2594" y="1"/>
                    <a:pt x="2469" y="51"/>
                    <a:pt x="2368" y="151"/>
                  </a:cubicBezTo>
                  <a:lnTo>
                    <a:pt x="1068" y="1251"/>
                  </a:lnTo>
                  <a:cubicBezTo>
                    <a:pt x="701" y="1552"/>
                    <a:pt x="200" y="1885"/>
                    <a:pt x="100" y="2386"/>
                  </a:cubicBezTo>
                  <a:cubicBezTo>
                    <a:pt x="0" y="2919"/>
                    <a:pt x="334" y="3520"/>
                    <a:pt x="567" y="3987"/>
                  </a:cubicBezTo>
                  <a:cubicBezTo>
                    <a:pt x="834" y="4487"/>
                    <a:pt x="1134" y="4987"/>
                    <a:pt x="1468" y="5454"/>
                  </a:cubicBezTo>
                  <a:cubicBezTo>
                    <a:pt x="1558" y="5595"/>
                    <a:pt x="1697" y="5654"/>
                    <a:pt x="1838" y="5654"/>
                  </a:cubicBezTo>
                  <a:cubicBezTo>
                    <a:pt x="2165" y="5654"/>
                    <a:pt x="2501" y="5337"/>
                    <a:pt x="2268" y="4987"/>
                  </a:cubicBezTo>
                  <a:lnTo>
                    <a:pt x="2235" y="4987"/>
                  </a:lnTo>
                  <a:cubicBezTo>
                    <a:pt x="1968" y="4587"/>
                    <a:pt x="1735" y="4187"/>
                    <a:pt x="1501" y="3753"/>
                  </a:cubicBezTo>
                  <a:cubicBezTo>
                    <a:pt x="1368" y="3553"/>
                    <a:pt x="1268" y="3353"/>
                    <a:pt x="1168" y="3153"/>
                  </a:cubicBezTo>
                  <a:cubicBezTo>
                    <a:pt x="1068" y="2953"/>
                    <a:pt x="934" y="2753"/>
                    <a:pt x="1001" y="2586"/>
                  </a:cubicBezTo>
                  <a:cubicBezTo>
                    <a:pt x="1068" y="2386"/>
                    <a:pt x="1201" y="2319"/>
                    <a:pt x="1301" y="2252"/>
                  </a:cubicBezTo>
                  <a:lnTo>
                    <a:pt x="1835" y="1785"/>
                  </a:lnTo>
                  <a:lnTo>
                    <a:pt x="3036" y="784"/>
                  </a:lnTo>
                  <a:cubicBezTo>
                    <a:pt x="3236" y="618"/>
                    <a:pt x="3236" y="317"/>
                    <a:pt x="3036" y="151"/>
                  </a:cubicBezTo>
                  <a:cubicBezTo>
                    <a:pt x="2952" y="51"/>
                    <a:pt x="2835" y="1"/>
                    <a:pt x="271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5481162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two columns 2">
  <p:cSld name="Title and two columns 2">
    <p:spTree>
      <p:nvGrpSpPr>
        <p:cNvPr id="1" name="Shape 765"/>
        <p:cNvGrpSpPr/>
        <p:nvPr/>
      </p:nvGrpSpPr>
      <p:grpSpPr>
        <a:xfrm>
          <a:off x="0" y="0"/>
          <a:ext cx="0" cy="0"/>
          <a:chOff x="0" y="0"/>
          <a:chExt cx="0" cy="0"/>
        </a:xfrm>
      </p:grpSpPr>
      <p:grpSp>
        <p:nvGrpSpPr>
          <p:cNvPr id="766" name="Google Shape;766;p19"/>
          <p:cNvGrpSpPr/>
          <p:nvPr/>
        </p:nvGrpSpPr>
        <p:grpSpPr>
          <a:xfrm>
            <a:off x="95" y="25"/>
            <a:ext cx="9143969" cy="5143446"/>
            <a:chOff x="95" y="25"/>
            <a:chExt cx="9143969" cy="5143446"/>
          </a:xfrm>
        </p:grpSpPr>
        <p:sp>
          <p:nvSpPr>
            <p:cNvPr id="767" name="Google Shape;767;p19"/>
            <p:cNvSpPr/>
            <p:nvPr/>
          </p:nvSpPr>
          <p:spPr>
            <a:xfrm>
              <a:off x="95" y="484705"/>
              <a:ext cx="9143969" cy="13289"/>
            </a:xfrm>
            <a:custGeom>
              <a:avLst/>
              <a:gdLst/>
              <a:ahLst/>
              <a:cxnLst/>
              <a:rect l="l" t="t" r="r" b="b"/>
              <a:pathLst>
                <a:path w="63221" h="222"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 name="Google Shape;768;p19"/>
            <p:cNvSpPr/>
            <p:nvPr/>
          </p:nvSpPr>
          <p:spPr>
            <a:xfrm>
              <a:off x="95" y="677226"/>
              <a:ext cx="9143969" cy="15564"/>
            </a:xfrm>
            <a:custGeom>
              <a:avLst/>
              <a:gdLst/>
              <a:ahLst/>
              <a:cxnLst/>
              <a:rect l="l" t="t" r="r" b="b"/>
              <a:pathLst>
                <a:path w="63221" h="260" extrusionOk="0">
                  <a:moveTo>
                    <a:pt x="1" y="0"/>
                  </a:moveTo>
                  <a:lnTo>
                    <a:pt x="1" y="259"/>
                  </a:lnTo>
                  <a:lnTo>
                    <a:pt x="63221" y="259"/>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 name="Google Shape;769;p19"/>
            <p:cNvSpPr/>
            <p:nvPr/>
          </p:nvSpPr>
          <p:spPr>
            <a:xfrm>
              <a:off x="95" y="869746"/>
              <a:ext cx="9143969" cy="15564"/>
            </a:xfrm>
            <a:custGeom>
              <a:avLst/>
              <a:gdLst/>
              <a:ahLst/>
              <a:cxnLst/>
              <a:rect l="l" t="t" r="r" b="b"/>
              <a:pathLst>
                <a:path w="63221" h="260" extrusionOk="0">
                  <a:moveTo>
                    <a:pt x="1" y="1"/>
                  </a:moveTo>
                  <a:lnTo>
                    <a:pt x="1" y="260"/>
                  </a:lnTo>
                  <a:lnTo>
                    <a:pt x="63221" y="260"/>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 name="Google Shape;770;p19"/>
            <p:cNvSpPr/>
            <p:nvPr/>
          </p:nvSpPr>
          <p:spPr>
            <a:xfrm>
              <a:off x="95" y="1064542"/>
              <a:ext cx="9143969" cy="13349"/>
            </a:xfrm>
            <a:custGeom>
              <a:avLst/>
              <a:gdLst/>
              <a:ahLst/>
              <a:cxnLst/>
              <a:rect l="l" t="t" r="r" b="b"/>
              <a:pathLst>
                <a:path w="63221" h="223"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 name="Google Shape;771;p19"/>
            <p:cNvSpPr/>
            <p:nvPr/>
          </p:nvSpPr>
          <p:spPr>
            <a:xfrm>
              <a:off x="95" y="1257062"/>
              <a:ext cx="9143969" cy="13349"/>
            </a:xfrm>
            <a:custGeom>
              <a:avLst/>
              <a:gdLst/>
              <a:ahLst/>
              <a:cxnLst/>
              <a:rect l="l" t="t" r="r" b="b"/>
              <a:pathLst>
                <a:path w="63221" h="223" extrusionOk="0">
                  <a:moveTo>
                    <a:pt x="1" y="1"/>
                  </a:moveTo>
                  <a:lnTo>
                    <a:pt x="1" y="223"/>
                  </a:lnTo>
                  <a:lnTo>
                    <a:pt x="63221" y="223"/>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 name="Google Shape;772;p19"/>
            <p:cNvSpPr/>
            <p:nvPr/>
          </p:nvSpPr>
          <p:spPr>
            <a:xfrm>
              <a:off x="95" y="1449643"/>
              <a:ext cx="9143969" cy="13349"/>
            </a:xfrm>
            <a:custGeom>
              <a:avLst/>
              <a:gdLst/>
              <a:ahLst/>
              <a:cxnLst/>
              <a:rect l="l" t="t" r="r" b="b"/>
              <a:pathLst>
                <a:path w="63221" h="223"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3" name="Google Shape;773;p19"/>
            <p:cNvSpPr/>
            <p:nvPr/>
          </p:nvSpPr>
          <p:spPr>
            <a:xfrm>
              <a:off x="95" y="1642163"/>
              <a:ext cx="9143969" cy="15564"/>
            </a:xfrm>
            <a:custGeom>
              <a:avLst/>
              <a:gdLst/>
              <a:ahLst/>
              <a:cxnLst/>
              <a:rect l="l" t="t" r="r" b="b"/>
              <a:pathLst>
                <a:path w="63221" h="260" extrusionOk="0">
                  <a:moveTo>
                    <a:pt x="1" y="1"/>
                  </a:moveTo>
                  <a:lnTo>
                    <a:pt x="1" y="260"/>
                  </a:lnTo>
                  <a:lnTo>
                    <a:pt x="63221" y="260"/>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4" name="Google Shape;774;p19"/>
            <p:cNvSpPr/>
            <p:nvPr/>
          </p:nvSpPr>
          <p:spPr>
            <a:xfrm>
              <a:off x="95" y="1834744"/>
              <a:ext cx="9143969" cy="15504"/>
            </a:xfrm>
            <a:custGeom>
              <a:avLst/>
              <a:gdLst/>
              <a:ahLst/>
              <a:cxnLst/>
              <a:rect l="l" t="t" r="r" b="b"/>
              <a:pathLst>
                <a:path w="63221" h="259" extrusionOk="0">
                  <a:moveTo>
                    <a:pt x="1" y="0"/>
                  </a:moveTo>
                  <a:lnTo>
                    <a:pt x="1" y="259"/>
                  </a:lnTo>
                  <a:lnTo>
                    <a:pt x="63221" y="259"/>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5" name="Google Shape;775;p19"/>
            <p:cNvSpPr/>
            <p:nvPr/>
          </p:nvSpPr>
          <p:spPr>
            <a:xfrm>
              <a:off x="95" y="2029479"/>
              <a:ext cx="9143969" cy="13349"/>
            </a:xfrm>
            <a:custGeom>
              <a:avLst/>
              <a:gdLst/>
              <a:ahLst/>
              <a:cxnLst/>
              <a:rect l="l" t="t" r="r" b="b"/>
              <a:pathLst>
                <a:path w="63221" h="223" extrusionOk="0">
                  <a:moveTo>
                    <a:pt x="1" y="1"/>
                  </a:moveTo>
                  <a:lnTo>
                    <a:pt x="1" y="222"/>
                  </a:lnTo>
                  <a:lnTo>
                    <a:pt x="63221" y="222"/>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6" name="Google Shape;776;p19"/>
            <p:cNvSpPr/>
            <p:nvPr/>
          </p:nvSpPr>
          <p:spPr>
            <a:xfrm>
              <a:off x="95" y="2222059"/>
              <a:ext cx="9143969" cy="13289"/>
            </a:xfrm>
            <a:custGeom>
              <a:avLst/>
              <a:gdLst/>
              <a:ahLst/>
              <a:cxnLst/>
              <a:rect l="l" t="t" r="r" b="b"/>
              <a:pathLst>
                <a:path w="63221" h="222"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 name="Google Shape;777;p19"/>
            <p:cNvSpPr/>
            <p:nvPr/>
          </p:nvSpPr>
          <p:spPr>
            <a:xfrm>
              <a:off x="95" y="2414580"/>
              <a:ext cx="9143969" cy="15564"/>
            </a:xfrm>
            <a:custGeom>
              <a:avLst/>
              <a:gdLst/>
              <a:ahLst/>
              <a:cxnLst/>
              <a:rect l="l" t="t" r="r" b="b"/>
              <a:pathLst>
                <a:path w="63221" h="260" extrusionOk="0">
                  <a:moveTo>
                    <a:pt x="1" y="0"/>
                  </a:moveTo>
                  <a:lnTo>
                    <a:pt x="1" y="259"/>
                  </a:lnTo>
                  <a:lnTo>
                    <a:pt x="63221" y="259"/>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 name="Google Shape;778;p19"/>
            <p:cNvSpPr/>
            <p:nvPr/>
          </p:nvSpPr>
          <p:spPr>
            <a:xfrm>
              <a:off x="95" y="2607100"/>
              <a:ext cx="9143969" cy="15564"/>
            </a:xfrm>
            <a:custGeom>
              <a:avLst/>
              <a:gdLst/>
              <a:ahLst/>
              <a:cxnLst/>
              <a:rect l="l" t="t" r="r" b="b"/>
              <a:pathLst>
                <a:path w="63221" h="260" extrusionOk="0">
                  <a:moveTo>
                    <a:pt x="1" y="1"/>
                  </a:moveTo>
                  <a:lnTo>
                    <a:pt x="1" y="260"/>
                  </a:lnTo>
                  <a:lnTo>
                    <a:pt x="63221" y="260"/>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 name="Google Shape;779;p19"/>
            <p:cNvSpPr/>
            <p:nvPr/>
          </p:nvSpPr>
          <p:spPr>
            <a:xfrm>
              <a:off x="95" y="2801896"/>
              <a:ext cx="9143969" cy="13349"/>
            </a:xfrm>
            <a:custGeom>
              <a:avLst/>
              <a:gdLst/>
              <a:ahLst/>
              <a:cxnLst/>
              <a:rect l="l" t="t" r="r" b="b"/>
              <a:pathLst>
                <a:path w="63221" h="223"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 name="Google Shape;780;p19"/>
            <p:cNvSpPr/>
            <p:nvPr/>
          </p:nvSpPr>
          <p:spPr>
            <a:xfrm>
              <a:off x="95" y="2994416"/>
              <a:ext cx="9143969" cy="13349"/>
            </a:xfrm>
            <a:custGeom>
              <a:avLst/>
              <a:gdLst/>
              <a:ahLst/>
              <a:cxnLst/>
              <a:rect l="l" t="t" r="r" b="b"/>
              <a:pathLst>
                <a:path w="63221" h="223" extrusionOk="0">
                  <a:moveTo>
                    <a:pt x="1" y="1"/>
                  </a:moveTo>
                  <a:lnTo>
                    <a:pt x="1" y="223"/>
                  </a:lnTo>
                  <a:lnTo>
                    <a:pt x="63221" y="223"/>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1" name="Google Shape;781;p19"/>
            <p:cNvSpPr/>
            <p:nvPr/>
          </p:nvSpPr>
          <p:spPr>
            <a:xfrm>
              <a:off x="95" y="3186997"/>
              <a:ext cx="9143969" cy="13349"/>
            </a:xfrm>
            <a:custGeom>
              <a:avLst/>
              <a:gdLst/>
              <a:ahLst/>
              <a:cxnLst/>
              <a:rect l="l" t="t" r="r" b="b"/>
              <a:pathLst>
                <a:path w="63221" h="223"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 name="Google Shape;782;p19"/>
            <p:cNvSpPr/>
            <p:nvPr/>
          </p:nvSpPr>
          <p:spPr>
            <a:xfrm>
              <a:off x="95" y="3379517"/>
              <a:ext cx="9143969" cy="15564"/>
            </a:xfrm>
            <a:custGeom>
              <a:avLst/>
              <a:gdLst/>
              <a:ahLst/>
              <a:cxnLst/>
              <a:rect l="l" t="t" r="r" b="b"/>
              <a:pathLst>
                <a:path w="63221" h="260" extrusionOk="0">
                  <a:moveTo>
                    <a:pt x="1" y="1"/>
                  </a:moveTo>
                  <a:lnTo>
                    <a:pt x="1" y="260"/>
                  </a:lnTo>
                  <a:lnTo>
                    <a:pt x="63221" y="260"/>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 name="Google Shape;783;p19"/>
            <p:cNvSpPr/>
            <p:nvPr/>
          </p:nvSpPr>
          <p:spPr>
            <a:xfrm>
              <a:off x="95" y="3572098"/>
              <a:ext cx="9143969" cy="15504"/>
            </a:xfrm>
            <a:custGeom>
              <a:avLst/>
              <a:gdLst/>
              <a:ahLst/>
              <a:cxnLst/>
              <a:rect l="l" t="t" r="r" b="b"/>
              <a:pathLst>
                <a:path w="63221" h="259" extrusionOk="0">
                  <a:moveTo>
                    <a:pt x="1" y="0"/>
                  </a:moveTo>
                  <a:lnTo>
                    <a:pt x="1" y="259"/>
                  </a:lnTo>
                  <a:lnTo>
                    <a:pt x="63221" y="259"/>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 name="Google Shape;784;p19"/>
            <p:cNvSpPr/>
            <p:nvPr/>
          </p:nvSpPr>
          <p:spPr>
            <a:xfrm>
              <a:off x="95" y="3764618"/>
              <a:ext cx="9143969" cy="15564"/>
            </a:xfrm>
            <a:custGeom>
              <a:avLst/>
              <a:gdLst/>
              <a:ahLst/>
              <a:cxnLst/>
              <a:rect l="l" t="t" r="r" b="b"/>
              <a:pathLst>
                <a:path w="63221" h="260" extrusionOk="0">
                  <a:moveTo>
                    <a:pt x="1" y="1"/>
                  </a:moveTo>
                  <a:lnTo>
                    <a:pt x="1" y="259"/>
                  </a:lnTo>
                  <a:lnTo>
                    <a:pt x="63221" y="259"/>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 name="Google Shape;785;p19"/>
            <p:cNvSpPr/>
            <p:nvPr/>
          </p:nvSpPr>
          <p:spPr>
            <a:xfrm>
              <a:off x="95" y="3959413"/>
              <a:ext cx="9143969" cy="13289"/>
            </a:xfrm>
            <a:custGeom>
              <a:avLst/>
              <a:gdLst/>
              <a:ahLst/>
              <a:cxnLst/>
              <a:rect l="l" t="t" r="r" b="b"/>
              <a:pathLst>
                <a:path w="63221" h="222"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 name="Google Shape;786;p19"/>
            <p:cNvSpPr/>
            <p:nvPr/>
          </p:nvSpPr>
          <p:spPr>
            <a:xfrm>
              <a:off x="95" y="4151934"/>
              <a:ext cx="9143969" cy="13349"/>
            </a:xfrm>
            <a:custGeom>
              <a:avLst/>
              <a:gdLst/>
              <a:ahLst/>
              <a:cxnLst/>
              <a:rect l="l" t="t" r="r" b="b"/>
              <a:pathLst>
                <a:path w="63221" h="223" extrusionOk="0">
                  <a:moveTo>
                    <a:pt x="1" y="1"/>
                  </a:moveTo>
                  <a:lnTo>
                    <a:pt x="1" y="222"/>
                  </a:lnTo>
                  <a:lnTo>
                    <a:pt x="63221" y="222"/>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 name="Google Shape;787;p19"/>
            <p:cNvSpPr/>
            <p:nvPr/>
          </p:nvSpPr>
          <p:spPr>
            <a:xfrm>
              <a:off x="95" y="4344454"/>
              <a:ext cx="9143969" cy="15564"/>
            </a:xfrm>
            <a:custGeom>
              <a:avLst/>
              <a:gdLst/>
              <a:ahLst/>
              <a:cxnLst/>
              <a:rect l="l" t="t" r="r" b="b"/>
              <a:pathLst>
                <a:path w="63221" h="260" extrusionOk="0">
                  <a:moveTo>
                    <a:pt x="1" y="1"/>
                  </a:moveTo>
                  <a:lnTo>
                    <a:pt x="1" y="260"/>
                  </a:lnTo>
                  <a:lnTo>
                    <a:pt x="63221" y="260"/>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 name="Google Shape;788;p19"/>
            <p:cNvSpPr/>
            <p:nvPr/>
          </p:nvSpPr>
          <p:spPr>
            <a:xfrm>
              <a:off x="95" y="4537035"/>
              <a:ext cx="9143969" cy="15564"/>
            </a:xfrm>
            <a:custGeom>
              <a:avLst/>
              <a:gdLst/>
              <a:ahLst/>
              <a:cxnLst/>
              <a:rect l="l" t="t" r="r" b="b"/>
              <a:pathLst>
                <a:path w="63221" h="260" extrusionOk="0">
                  <a:moveTo>
                    <a:pt x="1" y="0"/>
                  </a:moveTo>
                  <a:lnTo>
                    <a:pt x="1" y="259"/>
                  </a:lnTo>
                  <a:lnTo>
                    <a:pt x="63221" y="259"/>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 name="Google Shape;789;p19"/>
            <p:cNvSpPr/>
            <p:nvPr/>
          </p:nvSpPr>
          <p:spPr>
            <a:xfrm>
              <a:off x="95" y="4731770"/>
              <a:ext cx="9143969" cy="13349"/>
            </a:xfrm>
            <a:custGeom>
              <a:avLst/>
              <a:gdLst/>
              <a:ahLst/>
              <a:cxnLst/>
              <a:rect l="l" t="t" r="r" b="b"/>
              <a:pathLst>
                <a:path w="63221" h="223" extrusionOk="0">
                  <a:moveTo>
                    <a:pt x="1" y="1"/>
                  </a:moveTo>
                  <a:lnTo>
                    <a:pt x="1" y="223"/>
                  </a:lnTo>
                  <a:lnTo>
                    <a:pt x="63221" y="223"/>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 name="Google Shape;790;p19"/>
            <p:cNvSpPr/>
            <p:nvPr/>
          </p:nvSpPr>
          <p:spPr>
            <a:xfrm>
              <a:off x="95" y="4924351"/>
              <a:ext cx="9143969" cy="13349"/>
            </a:xfrm>
            <a:custGeom>
              <a:avLst/>
              <a:gdLst/>
              <a:ahLst/>
              <a:cxnLst/>
              <a:rect l="l" t="t" r="r" b="b"/>
              <a:pathLst>
                <a:path w="63221" h="223"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 name="Google Shape;791;p19"/>
            <p:cNvSpPr/>
            <p:nvPr/>
          </p:nvSpPr>
          <p:spPr>
            <a:xfrm>
              <a:off x="704325" y="25"/>
              <a:ext cx="17779" cy="5143446"/>
            </a:xfrm>
            <a:custGeom>
              <a:avLst/>
              <a:gdLst/>
              <a:ahLst/>
              <a:cxnLst/>
              <a:rect l="l" t="t" r="r" b="b"/>
              <a:pathLst>
                <a:path w="297" h="85921" extrusionOk="0">
                  <a:moveTo>
                    <a:pt x="1" y="0"/>
                  </a:moveTo>
                  <a:lnTo>
                    <a:pt x="1" y="85920"/>
                  </a:lnTo>
                  <a:lnTo>
                    <a:pt x="296" y="85920"/>
                  </a:lnTo>
                  <a:lnTo>
                    <a:pt x="29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92" name="Google Shape;792;p19"/>
          <p:cNvSpPr txBox="1">
            <a:spLocks noGrp="1"/>
          </p:cNvSpPr>
          <p:nvPr>
            <p:ph type="title"/>
          </p:nvPr>
        </p:nvSpPr>
        <p:spPr>
          <a:xfrm flipH="1">
            <a:off x="3395700" y="537376"/>
            <a:ext cx="2352600" cy="599400"/>
          </a:xfrm>
          <a:prstGeom prst="rect">
            <a:avLst/>
          </a:prstGeom>
        </p:spPr>
        <p:txBody>
          <a:bodyPr spcFirstLastPara="1" wrap="square" lIns="91425" tIns="91425" rIns="91425" bIns="91425" anchor="ctr" anchorCtr="0">
            <a:noAutofit/>
          </a:bodyPr>
          <a:lstStyle>
            <a:lvl1pPr lvl="0" algn="ctr" rtl="0">
              <a:lnSpc>
                <a:spcPct val="90000"/>
              </a:lnSpc>
              <a:spcBef>
                <a:spcPts val="0"/>
              </a:spcBef>
              <a:spcAft>
                <a:spcPts val="0"/>
              </a:spcAft>
              <a:buSzPts val="4300"/>
              <a:buNone/>
              <a:defRPr sz="3100" b="1">
                <a:highlight>
                  <a:schemeClr val="dk2"/>
                </a:highlight>
              </a:defRPr>
            </a:lvl1pPr>
            <a:lvl2pPr lvl="1" rtl="0">
              <a:spcBef>
                <a:spcPts val="0"/>
              </a:spcBef>
              <a:spcAft>
                <a:spcPts val="0"/>
              </a:spcAft>
              <a:buSzPts val="4300"/>
              <a:buNone/>
              <a:defRPr/>
            </a:lvl2pPr>
            <a:lvl3pPr lvl="2" rtl="0">
              <a:spcBef>
                <a:spcPts val="0"/>
              </a:spcBef>
              <a:spcAft>
                <a:spcPts val="0"/>
              </a:spcAft>
              <a:buSzPts val="4300"/>
              <a:buNone/>
              <a:defRPr/>
            </a:lvl3pPr>
            <a:lvl4pPr lvl="3" rtl="0">
              <a:spcBef>
                <a:spcPts val="0"/>
              </a:spcBef>
              <a:spcAft>
                <a:spcPts val="0"/>
              </a:spcAft>
              <a:buSzPts val="4300"/>
              <a:buNone/>
              <a:defRPr/>
            </a:lvl4pPr>
            <a:lvl5pPr lvl="4" rtl="0">
              <a:spcBef>
                <a:spcPts val="0"/>
              </a:spcBef>
              <a:spcAft>
                <a:spcPts val="0"/>
              </a:spcAft>
              <a:buSzPts val="4300"/>
              <a:buNone/>
              <a:defRPr/>
            </a:lvl5pPr>
            <a:lvl6pPr lvl="5" rtl="0">
              <a:spcBef>
                <a:spcPts val="0"/>
              </a:spcBef>
              <a:spcAft>
                <a:spcPts val="0"/>
              </a:spcAft>
              <a:buSzPts val="4300"/>
              <a:buNone/>
              <a:defRPr/>
            </a:lvl6pPr>
            <a:lvl7pPr lvl="6" rtl="0">
              <a:spcBef>
                <a:spcPts val="0"/>
              </a:spcBef>
              <a:spcAft>
                <a:spcPts val="0"/>
              </a:spcAft>
              <a:buSzPts val="4300"/>
              <a:buNone/>
              <a:defRPr/>
            </a:lvl7pPr>
            <a:lvl8pPr lvl="7" rtl="0">
              <a:spcBef>
                <a:spcPts val="0"/>
              </a:spcBef>
              <a:spcAft>
                <a:spcPts val="0"/>
              </a:spcAft>
              <a:buSzPts val="4300"/>
              <a:buNone/>
              <a:defRPr/>
            </a:lvl8pPr>
            <a:lvl9pPr lvl="8" rtl="0">
              <a:spcBef>
                <a:spcPts val="0"/>
              </a:spcBef>
              <a:spcAft>
                <a:spcPts val="0"/>
              </a:spcAft>
              <a:buSzPts val="4300"/>
              <a:buNone/>
              <a:defRPr/>
            </a:lvl9pPr>
          </a:lstStyle>
          <a:p>
            <a:endParaRPr/>
          </a:p>
        </p:txBody>
      </p:sp>
      <p:sp>
        <p:nvSpPr>
          <p:cNvPr id="793" name="Google Shape;793;p19"/>
          <p:cNvSpPr txBox="1">
            <a:spLocks noGrp="1"/>
          </p:cNvSpPr>
          <p:nvPr>
            <p:ph type="subTitle" idx="1"/>
          </p:nvPr>
        </p:nvSpPr>
        <p:spPr>
          <a:xfrm flipH="1">
            <a:off x="1142975" y="1275519"/>
            <a:ext cx="6857700" cy="1159200"/>
          </a:xfrm>
          <a:prstGeom prst="rect">
            <a:avLst/>
          </a:prstGeom>
          <a:noFill/>
          <a:ln w="19050" cap="flat" cmpd="sng">
            <a:solidFill>
              <a:schemeClr val="dk1"/>
            </a:solidFill>
            <a:prstDash val="dash"/>
            <a:round/>
            <a:headEnd type="none" w="sm" len="sm"/>
            <a:tailEnd type="none" w="sm" len="sm"/>
          </a:ln>
        </p:spPr>
        <p:txBody>
          <a:bodyPr spcFirstLastPara="1" wrap="square" lIns="91425" tIns="91425" rIns="91425" bIns="91425" anchor="ctr" anchorCtr="0">
            <a:noAutofit/>
          </a:bodyPr>
          <a:lstStyle>
            <a:lvl1pPr lvl="0" rtl="0">
              <a:spcBef>
                <a:spcPts val="0"/>
              </a:spcBef>
              <a:spcAft>
                <a:spcPts val="0"/>
              </a:spcAft>
              <a:buClr>
                <a:schemeClr val="accent2"/>
              </a:buClr>
              <a:buSzPts val="1600"/>
              <a:buChar char="●"/>
              <a:defRPr sz="1600"/>
            </a:lvl1pPr>
            <a:lvl2pPr lvl="1" rtl="0">
              <a:spcBef>
                <a:spcPts val="0"/>
              </a:spcBef>
              <a:spcAft>
                <a:spcPts val="0"/>
              </a:spcAft>
              <a:buSzPts val="1400"/>
              <a:buChar char="○"/>
              <a:defRPr/>
            </a:lvl2pPr>
            <a:lvl3pPr lvl="2" rtl="0">
              <a:spcBef>
                <a:spcPts val="0"/>
              </a:spcBef>
              <a:spcAft>
                <a:spcPts val="0"/>
              </a:spcAft>
              <a:buSzPts val="1400"/>
              <a:buChar char="■"/>
              <a:defRPr/>
            </a:lvl3pPr>
            <a:lvl4pPr lvl="3" rtl="0">
              <a:spcBef>
                <a:spcPts val="0"/>
              </a:spcBef>
              <a:spcAft>
                <a:spcPts val="0"/>
              </a:spcAft>
              <a:buSzPts val="1400"/>
              <a:buChar char="●"/>
              <a:defRPr/>
            </a:lvl4pPr>
            <a:lvl5pPr lvl="4" rtl="0">
              <a:spcBef>
                <a:spcPts val="0"/>
              </a:spcBef>
              <a:spcAft>
                <a:spcPts val="0"/>
              </a:spcAft>
              <a:buSzPts val="1400"/>
              <a:buChar char="○"/>
              <a:defRPr/>
            </a:lvl5pPr>
            <a:lvl6pPr lvl="5" rtl="0">
              <a:spcBef>
                <a:spcPts val="0"/>
              </a:spcBef>
              <a:spcAft>
                <a:spcPts val="0"/>
              </a:spcAft>
              <a:buSzPts val="1400"/>
              <a:buChar char="■"/>
              <a:defRPr/>
            </a:lvl6pPr>
            <a:lvl7pPr lvl="6" rtl="0">
              <a:spcBef>
                <a:spcPts val="0"/>
              </a:spcBef>
              <a:spcAft>
                <a:spcPts val="0"/>
              </a:spcAft>
              <a:buSzPts val="1400"/>
              <a:buChar char="●"/>
              <a:defRPr/>
            </a:lvl7pPr>
            <a:lvl8pPr lvl="7" rtl="0">
              <a:spcBef>
                <a:spcPts val="0"/>
              </a:spcBef>
              <a:spcAft>
                <a:spcPts val="0"/>
              </a:spcAft>
              <a:buSzPts val="1400"/>
              <a:buChar char="○"/>
              <a:defRPr/>
            </a:lvl8pPr>
            <a:lvl9pPr lvl="8" rtl="0">
              <a:spcBef>
                <a:spcPts val="0"/>
              </a:spcBef>
              <a:spcAft>
                <a:spcPts val="0"/>
              </a:spcAft>
              <a:buSzPts val="1400"/>
              <a:buChar char="■"/>
              <a:defRPr/>
            </a:lvl9pPr>
          </a:lstStyle>
          <a:p>
            <a:endParaRPr/>
          </a:p>
        </p:txBody>
      </p:sp>
      <p:sp>
        <p:nvSpPr>
          <p:cNvPr id="794" name="Google Shape;794;p19"/>
          <p:cNvSpPr txBox="1">
            <a:spLocks noGrp="1"/>
          </p:cNvSpPr>
          <p:nvPr>
            <p:ph type="title" idx="2"/>
          </p:nvPr>
        </p:nvSpPr>
        <p:spPr>
          <a:xfrm flipH="1">
            <a:off x="3395700" y="2710586"/>
            <a:ext cx="2352600" cy="599400"/>
          </a:xfrm>
          <a:prstGeom prst="rect">
            <a:avLst/>
          </a:prstGeom>
        </p:spPr>
        <p:txBody>
          <a:bodyPr spcFirstLastPara="1" wrap="square" lIns="91425" tIns="91425" rIns="91425" bIns="91425" anchor="ctr" anchorCtr="0">
            <a:noAutofit/>
          </a:bodyPr>
          <a:lstStyle>
            <a:lvl1pPr lvl="0" algn="ctr" rtl="0">
              <a:lnSpc>
                <a:spcPct val="90000"/>
              </a:lnSpc>
              <a:spcBef>
                <a:spcPts val="0"/>
              </a:spcBef>
              <a:spcAft>
                <a:spcPts val="0"/>
              </a:spcAft>
              <a:buSzPts val="4300"/>
              <a:buNone/>
              <a:defRPr sz="3100" b="1">
                <a:highlight>
                  <a:schemeClr val="dk2"/>
                </a:highlight>
              </a:defRPr>
            </a:lvl1pPr>
            <a:lvl2pPr lvl="1" rtl="0">
              <a:spcBef>
                <a:spcPts val="0"/>
              </a:spcBef>
              <a:spcAft>
                <a:spcPts val="0"/>
              </a:spcAft>
              <a:buSzPts val="4300"/>
              <a:buNone/>
              <a:defRPr/>
            </a:lvl2pPr>
            <a:lvl3pPr lvl="2" rtl="0">
              <a:spcBef>
                <a:spcPts val="0"/>
              </a:spcBef>
              <a:spcAft>
                <a:spcPts val="0"/>
              </a:spcAft>
              <a:buSzPts val="4300"/>
              <a:buNone/>
              <a:defRPr/>
            </a:lvl3pPr>
            <a:lvl4pPr lvl="3" rtl="0">
              <a:spcBef>
                <a:spcPts val="0"/>
              </a:spcBef>
              <a:spcAft>
                <a:spcPts val="0"/>
              </a:spcAft>
              <a:buSzPts val="4300"/>
              <a:buNone/>
              <a:defRPr/>
            </a:lvl4pPr>
            <a:lvl5pPr lvl="4" rtl="0">
              <a:spcBef>
                <a:spcPts val="0"/>
              </a:spcBef>
              <a:spcAft>
                <a:spcPts val="0"/>
              </a:spcAft>
              <a:buSzPts val="4300"/>
              <a:buNone/>
              <a:defRPr/>
            </a:lvl5pPr>
            <a:lvl6pPr lvl="5" rtl="0">
              <a:spcBef>
                <a:spcPts val="0"/>
              </a:spcBef>
              <a:spcAft>
                <a:spcPts val="0"/>
              </a:spcAft>
              <a:buSzPts val="4300"/>
              <a:buNone/>
              <a:defRPr/>
            </a:lvl6pPr>
            <a:lvl7pPr lvl="6" rtl="0">
              <a:spcBef>
                <a:spcPts val="0"/>
              </a:spcBef>
              <a:spcAft>
                <a:spcPts val="0"/>
              </a:spcAft>
              <a:buSzPts val="4300"/>
              <a:buNone/>
              <a:defRPr/>
            </a:lvl7pPr>
            <a:lvl8pPr lvl="7" rtl="0">
              <a:spcBef>
                <a:spcPts val="0"/>
              </a:spcBef>
              <a:spcAft>
                <a:spcPts val="0"/>
              </a:spcAft>
              <a:buSzPts val="4300"/>
              <a:buNone/>
              <a:defRPr/>
            </a:lvl8pPr>
            <a:lvl9pPr lvl="8" rtl="0">
              <a:spcBef>
                <a:spcPts val="0"/>
              </a:spcBef>
              <a:spcAft>
                <a:spcPts val="0"/>
              </a:spcAft>
              <a:buSzPts val="4300"/>
              <a:buNone/>
              <a:defRPr/>
            </a:lvl9pPr>
          </a:lstStyle>
          <a:p>
            <a:endParaRPr/>
          </a:p>
        </p:txBody>
      </p:sp>
      <p:sp>
        <p:nvSpPr>
          <p:cNvPr id="795" name="Google Shape;795;p19"/>
          <p:cNvSpPr txBox="1">
            <a:spLocks noGrp="1"/>
          </p:cNvSpPr>
          <p:nvPr>
            <p:ph type="subTitle" idx="3"/>
          </p:nvPr>
        </p:nvSpPr>
        <p:spPr>
          <a:xfrm flipH="1">
            <a:off x="1142975" y="3448873"/>
            <a:ext cx="6857700" cy="1159200"/>
          </a:xfrm>
          <a:prstGeom prst="rect">
            <a:avLst/>
          </a:prstGeom>
          <a:noFill/>
          <a:ln w="19050" cap="flat" cmpd="sng">
            <a:solidFill>
              <a:schemeClr val="dk1"/>
            </a:solidFill>
            <a:prstDash val="dash"/>
            <a:round/>
            <a:headEnd type="none" w="sm" len="sm"/>
            <a:tailEnd type="none" w="sm" len="sm"/>
          </a:ln>
        </p:spPr>
        <p:txBody>
          <a:bodyPr spcFirstLastPara="1" wrap="square" lIns="91425" tIns="91425" rIns="91425" bIns="91425" anchor="ctr" anchorCtr="0">
            <a:noAutofit/>
          </a:bodyPr>
          <a:lstStyle>
            <a:lvl1pPr lvl="0" rtl="0">
              <a:spcBef>
                <a:spcPts val="0"/>
              </a:spcBef>
              <a:spcAft>
                <a:spcPts val="0"/>
              </a:spcAft>
              <a:buClr>
                <a:schemeClr val="accent2"/>
              </a:buClr>
              <a:buSzPts val="1600"/>
              <a:buChar char="●"/>
              <a:defRPr sz="1600"/>
            </a:lvl1pPr>
            <a:lvl2pPr lvl="1" rtl="0">
              <a:spcBef>
                <a:spcPts val="0"/>
              </a:spcBef>
              <a:spcAft>
                <a:spcPts val="0"/>
              </a:spcAft>
              <a:buSzPts val="1400"/>
              <a:buChar char="○"/>
              <a:defRPr/>
            </a:lvl2pPr>
            <a:lvl3pPr lvl="2" rtl="0">
              <a:spcBef>
                <a:spcPts val="0"/>
              </a:spcBef>
              <a:spcAft>
                <a:spcPts val="0"/>
              </a:spcAft>
              <a:buSzPts val="1400"/>
              <a:buChar char="■"/>
              <a:defRPr/>
            </a:lvl3pPr>
            <a:lvl4pPr lvl="3" rtl="0">
              <a:spcBef>
                <a:spcPts val="0"/>
              </a:spcBef>
              <a:spcAft>
                <a:spcPts val="0"/>
              </a:spcAft>
              <a:buSzPts val="1400"/>
              <a:buChar char="●"/>
              <a:defRPr/>
            </a:lvl4pPr>
            <a:lvl5pPr lvl="4" rtl="0">
              <a:spcBef>
                <a:spcPts val="0"/>
              </a:spcBef>
              <a:spcAft>
                <a:spcPts val="0"/>
              </a:spcAft>
              <a:buSzPts val="1400"/>
              <a:buChar char="○"/>
              <a:defRPr/>
            </a:lvl5pPr>
            <a:lvl6pPr lvl="5" rtl="0">
              <a:spcBef>
                <a:spcPts val="0"/>
              </a:spcBef>
              <a:spcAft>
                <a:spcPts val="0"/>
              </a:spcAft>
              <a:buSzPts val="1400"/>
              <a:buChar char="■"/>
              <a:defRPr/>
            </a:lvl6pPr>
            <a:lvl7pPr lvl="6" rtl="0">
              <a:spcBef>
                <a:spcPts val="0"/>
              </a:spcBef>
              <a:spcAft>
                <a:spcPts val="0"/>
              </a:spcAft>
              <a:buSzPts val="1400"/>
              <a:buChar char="●"/>
              <a:defRPr/>
            </a:lvl7pPr>
            <a:lvl8pPr lvl="7" rtl="0">
              <a:spcBef>
                <a:spcPts val="0"/>
              </a:spcBef>
              <a:spcAft>
                <a:spcPts val="0"/>
              </a:spcAft>
              <a:buSzPts val="1400"/>
              <a:buChar char="○"/>
              <a:defRPr/>
            </a:lvl8pPr>
            <a:lvl9pPr lvl="8" rtl="0">
              <a:spcBef>
                <a:spcPts val="0"/>
              </a:spcBef>
              <a:spcAft>
                <a:spcPts val="0"/>
              </a:spcAft>
              <a:buSzPts val="1400"/>
              <a:buChar char="■"/>
              <a:defRPr/>
            </a:lvl9pPr>
          </a:lstStyle>
          <a:p>
            <a:endParaRPr/>
          </a:p>
        </p:txBody>
      </p:sp>
      <p:sp>
        <p:nvSpPr>
          <p:cNvPr id="796" name="Google Shape;796;p19"/>
          <p:cNvSpPr/>
          <p:nvPr/>
        </p:nvSpPr>
        <p:spPr>
          <a:xfrm>
            <a:off x="6582525" y="2952988"/>
            <a:ext cx="109275" cy="114525"/>
          </a:xfrm>
          <a:custGeom>
            <a:avLst/>
            <a:gdLst/>
            <a:ahLst/>
            <a:cxnLst/>
            <a:rect l="l" t="t" r="r" b="b"/>
            <a:pathLst>
              <a:path w="4371" h="4581" extrusionOk="0">
                <a:moveTo>
                  <a:pt x="1702" y="1062"/>
                </a:moveTo>
                <a:cubicBezTo>
                  <a:pt x="1780" y="1119"/>
                  <a:pt x="1875" y="1151"/>
                  <a:pt x="1969" y="1151"/>
                </a:cubicBezTo>
                <a:lnTo>
                  <a:pt x="2002" y="1151"/>
                </a:lnTo>
                <a:lnTo>
                  <a:pt x="2102" y="1185"/>
                </a:lnTo>
                <a:cubicBezTo>
                  <a:pt x="2169" y="1185"/>
                  <a:pt x="2236" y="1218"/>
                  <a:pt x="2336" y="1218"/>
                </a:cubicBezTo>
                <a:cubicBezTo>
                  <a:pt x="2436" y="1285"/>
                  <a:pt x="2569" y="1352"/>
                  <a:pt x="2670" y="1418"/>
                </a:cubicBezTo>
                <a:cubicBezTo>
                  <a:pt x="2770" y="1485"/>
                  <a:pt x="2870" y="1552"/>
                  <a:pt x="2936" y="1652"/>
                </a:cubicBezTo>
                <a:cubicBezTo>
                  <a:pt x="3003" y="1752"/>
                  <a:pt x="3070" y="1852"/>
                  <a:pt x="3137" y="1952"/>
                </a:cubicBezTo>
                <a:cubicBezTo>
                  <a:pt x="3170" y="1985"/>
                  <a:pt x="3170" y="2052"/>
                  <a:pt x="3203" y="2085"/>
                </a:cubicBezTo>
                <a:cubicBezTo>
                  <a:pt x="3203" y="2152"/>
                  <a:pt x="3237" y="2219"/>
                  <a:pt x="3237" y="2286"/>
                </a:cubicBezTo>
                <a:lnTo>
                  <a:pt x="3237" y="2319"/>
                </a:lnTo>
                <a:cubicBezTo>
                  <a:pt x="3237" y="2352"/>
                  <a:pt x="3237" y="2386"/>
                  <a:pt x="3237" y="2419"/>
                </a:cubicBezTo>
                <a:cubicBezTo>
                  <a:pt x="3237" y="2519"/>
                  <a:pt x="3237" y="2586"/>
                  <a:pt x="3237" y="2686"/>
                </a:cubicBezTo>
                <a:cubicBezTo>
                  <a:pt x="3237" y="2675"/>
                  <a:pt x="3236" y="2670"/>
                  <a:pt x="3234" y="2670"/>
                </a:cubicBezTo>
                <a:cubicBezTo>
                  <a:pt x="3227" y="2670"/>
                  <a:pt x="3203" y="2791"/>
                  <a:pt x="3203" y="2819"/>
                </a:cubicBezTo>
                <a:cubicBezTo>
                  <a:pt x="3203" y="2886"/>
                  <a:pt x="3170" y="2953"/>
                  <a:pt x="3137" y="2986"/>
                </a:cubicBezTo>
                <a:cubicBezTo>
                  <a:pt x="3146" y="2976"/>
                  <a:pt x="3150" y="2972"/>
                  <a:pt x="3151" y="2972"/>
                </a:cubicBezTo>
                <a:lnTo>
                  <a:pt x="3151" y="2972"/>
                </a:lnTo>
                <a:cubicBezTo>
                  <a:pt x="3153" y="2972"/>
                  <a:pt x="3137" y="2996"/>
                  <a:pt x="3137" y="3019"/>
                </a:cubicBezTo>
                <a:lnTo>
                  <a:pt x="3103" y="3119"/>
                </a:lnTo>
                <a:cubicBezTo>
                  <a:pt x="3070" y="3186"/>
                  <a:pt x="3036" y="3220"/>
                  <a:pt x="3003" y="3253"/>
                </a:cubicBezTo>
                <a:cubicBezTo>
                  <a:pt x="2936" y="3320"/>
                  <a:pt x="2903" y="3353"/>
                  <a:pt x="2836" y="3386"/>
                </a:cubicBezTo>
                <a:lnTo>
                  <a:pt x="2770" y="3453"/>
                </a:lnTo>
                <a:lnTo>
                  <a:pt x="2670" y="3520"/>
                </a:lnTo>
                <a:cubicBezTo>
                  <a:pt x="2603" y="3520"/>
                  <a:pt x="2536" y="3553"/>
                  <a:pt x="2469" y="3553"/>
                </a:cubicBezTo>
                <a:cubicBezTo>
                  <a:pt x="2469" y="3553"/>
                  <a:pt x="2395" y="3568"/>
                  <a:pt x="2366" y="3568"/>
                </a:cubicBezTo>
                <a:cubicBezTo>
                  <a:pt x="2351" y="3568"/>
                  <a:pt x="2347" y="3564"/>
                  <a:pt x="2369" y="3553"/>
                </a:cubicBezTo>
                <a:lnTo>
                  <a:pt x="2303" y="3553"/>
                </a:lnTo>
                <a:cubicBezTo>
                  <a:pt x="2286" y="3570"/>
                  <a:pt x="2261" y="3578"/>
                  <a:pt x="2232" y="3578"/>
                </a:cubicBezTo>
                <a:cubicBezTo>
                  <a:pt x="2203" y="3578"/>
                  <a:pt x="2169" y="3570"/>
                  <a:pt x="2136" y="3553"/>
                </a:cubicBezTo>
                <a:lnTo>
                  <a:pt x="2002" y="3553"/>
                </a:lnTo>
                <a:lnTo>
                  <a:pt x="1902" y="3520"/>
                </a:lnTo>
                <a:lnTo>
                  <a:pt x="1869" y="3520"/>
                </a:lnTo>
                <a:cubicBezTo>
                  <a:pt x="1369" y="3253"/>
                  <a:pt x="1068" y="2753"/>
                  <a:pt x="1068" y="2185"/>
                </a:cubicBezTo>
                <a:cubicBezTo>
                  <a:pt x="1068" y="1885"/>
                  <a:pt x="1168" y="1618"/>
                  <a:pt x="1335" y="1385"/>
                </a:cubicBezTo>
                <a:cubicBezTo>
                  <a:pt x="1437" y="1262"/>
                  <a:pt x="1565" y="1152"/>
                  <a:pt x="1702" y="1062"/>
                </a:cubicBezTo>
                <a:close/>
                <a:moveTo>
                  <a:pt x="1857" y="0"/>
                </a:moveTo>
                <a:cubicBezTo>
                  <a:pt x="1817" y="0"/>
                  <a:pt x="1776" y="6"/>
                  <a:pt x="1736" y="17"/>
                </a:cubicBezTo>
                <a:cubicBezTo>
                  <a:pt x="902" y="284"/>
                  <a:pt x="301" y="985"/>
                  <a:pt x="168" y="1852"/>
                </a:cubicBezTo>
                <a:cubicBezTo>
                  <a:pt x="1" y="2753"/>
                  <a:pt x="368" y="3687"/>
                  <a:pt x="1102" y="4254"/>
                </a:cubicBezTo>
                <a:cubicBezTo>
                  <a:pt x="1429" y="4472"/>
                  <a:pt x="1814" y="4581"/>
                  <a:pt x="2199" y="4581"/>
                </a:cubicBezTo>
                <a:cubicBezTo>
                  <a:pt x="2640" y="4581"/>
                  <a:pt x="3081" y="4438"/>
                  <a:pt x="3437" y="4154"/>
                </a:cubicBezTo>
                <a:cubicBezTo>
                  <a:pt x="4104" y="3620"/>
                  <a:pt x="4371" y="2719"/>
                  <a:pt x="4104" y="1885"/>
                </a:cubicBezTo>
                <a:cubicBezTo>
                  <a:pt x="3834" y="1046"/>
                  <a:pt x="3133" y="422"/>
                  <a:pt x="2268" y="256"/>
                </a:cubicBezTo>
                <a:lnTo>
                  <a:pt x="2268" y="256"/>
                </a:lnTo>
                <a:cubicBezTo>
                  <a:pt x="2188" y="93"/>
                  <a:pt x="2024" y="0"/>
                  <a:pt x="185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 name="Google Shape;797;p19"/>
          <p:cNvSpPr/>
          <p:nvPr/>
        </p:nvSpPr>
        <p:spPr>
          <a:xfrm>
            <a:off x="2061788" y="3025013"/>
            <a:ext cx="85075" cy="80575"/>
          </a:xfrm>
          <a:custGeom>
            <a:avLst/>
            <a:gdLst/>
            <a:ahLst/>
            <a:cxnLst/>
            <a:rect l="l" t="t" r="r" b="b"/>
            <a:pathLst>
              <a:path w="3403" h="3223" extrusionOk="0">
                <a:moveTo>
                  <a:pt x="1950" y="1056"/>
                </a:moveTo>
                <a:cubicBezTo>
                  <a:pt x="1943" y="1056"/>
                  <a:pt x="1980" y="1071"/>
                  <a:pt x="2002" y="1071"/>
                </a:cubicBezTo>
                <a:cubicBezTo>
                  <a:pt x="1969" y="1060"/>
                  <a:pt x="1954" y="1056"/>
                  <a:pt x="1950" y="1056"/>
                </a:cubicBezTo>
                <a:close/>
                <a:moveTo>
                  <a:pt x="2178" y="2152"/>
                </a:moveTo>
                <a:cubicBezTo>
                  <a:pt x="2170" y="2158"/>
                  <a:pt x="2157" y="2168"/>
                  <a:pt x="2152" y="2174"/>
                </a:cubicBezTo>
                <a:lnTo>
                  <a:pt x="2152" y="2174"/>
                </a:lnTo>
                <a:cubicBezTo>
                  <a:pt x="2158" y="2172"/>
                  <a:pt x="2164" y="2172"/>
                  <a:pt x="2169" y="2172"/>
                </a:cubicBezTo>
                <a:lnTo>
                  <a:pt x="2178" y="2152"/>
                </a:lnTo>
                <a:close/>
                <a:moveTo>
                  <a:pt x="1450" y="2175"/>
                </a:moveTo>
                <a:lnTo>
                  <a:pt x="1450" y="2175"/>
                </a:lnTo>
                <a:cubicBezTo>
                  <a:pt x="1453" y="2175"/>
                  <a:pt x="1468" y="2183"/>
                  <a:pt x="1502" y="2205"/>
                </a:cubicBezTo>
                <a:cubicBezTo>
                  <a:pt x="1479" y="2205"/>
                  <a:pt x="1442" y="2175"/>
                  <a:pt x="1450" y="2175"/>
                </a:cubicBezTo>
                <a:close/>
                <a:moveTo>
                  <a:pt x="1635" y="971"/>
                </a:moveTo>
                <a:cubicBezTo>
                  <a:pt x="1702" y="971"/>
                  <a:pt x="1735" y="971"/>
                  <a:pt x="1802" y="1004"/>
                </a:cubicBezTo>
                <a:lnTo>
                  <a:pt x="1969" y="1038"/>
                </a:lnTo>
                <a:lnTo>
                  <a:pt x="2002" y="1071"/>
                </a:lnTo>
                <a:cubicBezTo>
                  <a:pt x="2069" y="1104"/>
                  <a:pt x="2102" y="1104"/>
                  <a:pt x="2135" y="1138"/>
                </a:cubicBezTo>
                <a:lnTo>
                  <a:pt x="2180" y="1160"/>
                </a:lnTo>
                <a:lnTo>
                  <a:pt x="2202" y="1204"/>
                </a:lnTo>
                <a:lnTo>
                  <a:pt x="2302" y="1304"/>
                </a:lnTo>
                <a:cubicBezTo>
                  <a:pt x="2302" y="1304"/>
                  <a:pt x="2283" y="1248"/>
                  <a:pt x="2288" y="1248"/>
                </a:cubicBezTo>
                <a:lnTo>
                  <a:pt x="2288" y="1248"/>
                </a:lnTo>
                <a:cubicBezTo>
                  <a:pt x="2290" y="1248"/>
                  <a:pt x="2294" y="1254"/>
                  <a:pt x="2302" y="1271"/>
                </a:cubicBezTo>
                <a:cubicBezTo>
                  <a:pt x="2302" y="1304"/>
                  <a:pt x="2336" y="1304"/>
                  <a:pt x="2336" y="1338"/>
                </a:cubicBezTo>
                <a:cubicBezTo>
                  <a:pt x="2336" y="1371"/>
                  <a:pt x="2336" y="1404"/>
                  <a:pt x="2369" y="1404"/>
                </a:cubicBezTo>
                <a:cubicBezTo>
                  <a:pt x="2373" y="1408"/>
                  <a:pt x="2375" y="1410"/>
                  <a:pt x="2377" y="1410"/>
                </a:cubicBezTo>
                <a:cubicBezTo>
                  <a:pt x="2386" y="1410"/>
                  <a:pt x="2359" y="1352"/>
                  <a:pt x="2359" y="1352"/>
                </a:cubicBezTo>
                <a:lnTo>
                  <a:pt x="2359" y="1352"/>
                </a:lnTo>
                <a:cubicBezTo>
                  <a:pt x="2359" y="1352"/>
                  <a:pt x="2362" y="1357"/>
                  <a:pt x="2369" y="1371"/>
                </a:cubicBezTo>
                <a:cubicBezTo>
                  <a:pt x="2402" y="1471"/>
                  <a:pt x="2402" y="1471"/>
                  <a:pt x="2402" y="1538"/>
                </a:cubicBezTo>
                <a:cubicBezTo>
                  <a:pt x="2402" y="1546"/>
                  <a:pt x="2402" y="1555"/>
                  <a:pt x="2402" y="1571"/>
                </a:cubicBezTo>
                <a:lnTo>
                  <a:pt x="2402" y="1705"/>
                </a:lnTo>
                <a:lnTo>
                  <a:pt x="2402" y="1771"/>
                </a:lnTo>
                <a:cubicBezTo>
                  <a:pt x="2402" y="1805"/>
                  <a:pt x="2369" y="1871"/>
                  <a:pt x="2369" y="1905"/>
                </a:cubicBezTo>
                <a:lnTo>
                  <a:pt x="2336" y="1972"/>
                </a:lnTo>
                <a:cubicBezTo>
                  <a:pt x="2336" y="2005"/>
                  <a:pt x="2269" y="2038"/>
                  <a:pt x="2269" y="2072"/>
                </a:cubicBezTo>
                <a:lnTo>
                  <a:pt x="2202" y="2105"/>
                </a:lnTo>
                <a:lnTo>
                  <a:pt x="2178" y="2152"/>
                </a:lnTo>
                <a:lnTo>
                  <a:pt x="2178" y="2152"/>
                </a:lnTo>
                <a:cubicBezTo>
                  <a:pt x="2182" y="2150"/>
                  <a:pt x="2186" y="2148"/>
                  <a:pt x="2187" y="2148"/>
                </a:cubicBezTo>
                <a:lnTo>
                  <a:pt x="2187" y="2148"/>
                </a:lnTo>
                <a:cubicBezTo>
                  <a:pt x="2190" y="2148"/>
                  <a:pt x="2186" y="2154"/>
                  <a:pt x="2169" y="2172"/>
                </a:cubicBezTo>
                <a:cubicBezTo>
                  <a:pt x="2159" y="2177"/>
                  <a:pt x="2153" y="2179"/>
                  <a:pt x="2151" y="2179"/>
                </a:cubicBezTo>
                <a:cubicBezTo>
                  <a:pt x="2149" y="2179"/>
                  <a:pt x="2149" y="2177"/>
                  <a:pt x="2152" y="2174"/>
                </a:cubicBezTo>
                <a:lnTo>
                  <a:pt x="2152" y="2174"/>
                </a:lnTo>
                <a:cubicBezTo>
                  <a:pt x="2116" y="2182"/>
                  <a:pt x="2064" y="2210"/>
                  <a:pt x="2035" y="2238"/>
                </a:cubicBezTo>
                <a:lnTo>
                  <a:pt x="1702" y="2238"/>
                </a:lnTo>
                <a:lnTo>
                  <a:pt x="1568" y="2205"/>
                </a:lnTo>
                <a:lnTo>
                  <a:pt x="1502" y="2205"/>
                </a:lnTo>
                <a:cubicBezTo>
                  <a:pt x="1468" y="2172"/>
                  <a:pt x="1402" y="2138"/>
                  <a:pt x="1368" y="2105"/>
                </a:cubicBezTo>
                <a:lnTo>
                  <a:pt x="1301" y="2072"/>
                </a:lnTo>
                <a:lnTo>
                  <a:pt x="1301" y="2072"/>
                </a:lnTo>
                <a:cubicBezTo>
                  <a:pt x="1301" y="2072"/>
                  <a:pt x="1301" y="2072"/>
                  <a:pt x="1301" y="2072"/>
                </a:cubicBezTo>
                <a:cubicBezTo>
                  <a:pt x="1268" y="2038"/>
                  <a:pt x="1235" y="2005"/>
                  <a:pt x="1201" y="1972"/>
                </a:cubicBezTo>
                <a:lnTo>
                  <a:pt x="1201" y="1938"/>
                </a:lnTo>
                <a:lnTo>
                  <a:pt x="1135" y="1805"/>
                </a:lnTo>
                <a:cubicBezTo>
                  <a:pt x="1101" y="1771"/>
                  <a:pt x="1101" y="1738"/>
                  <a:pt x="1068" y="1705"/>
                </a:cubicBezTo>
                <a:lnTo>
                  <a:pt x="1068" y="1638"/>
                </a:lnTo>
                <a:cubicBezTo>
                  <a:pt x="1068" y="1571"/>
                  <a:pt x="1068" y="1505"/>
                  <a:pt x="1068" y="1438"/>
                </a:cubicBezTo>
                <a:cubicBezTo>
                  <a:pt x="1101" y="1404"/>
                  <a:pt x="1101" y="1371"/>
                  <a:pt x="1068" y="1371"/>
                </a:cubicBezTo>
                <a:cubicBezTo>
                  <a:pt x="1068" y="1304"/>
                  <a:pt x="1101" y="1238"/>
                  <a:pt x="1135" y="1171"/>
                </a:cubicBezTo>
                <a:cubicBezTo>
                  <a:pt x="1135" y="1171"/>
                  <a:pt x="1135" y="1138"/>
                  <a:pt x="1168" y="1138"/>
                </a:cubicBezTo>
                <a:cubicBezTo>
                  <a:pt x="1168" y="1118"/>
                  <a:pt x="1168" y="1104"/>
                  <a:pt x="1168" y="1104"/>
                </a:cubicBezTo>
                <a:cubicBezTo>
                  <a:pt x="1201" y="1038"/>
                  <a:pt x="1235" y="1004"/>
                  <a:pt x="1268" y="971"/>
                </a:cubicBezTo>
                <a:close/>
                <a:moveTo>
                  <a:pt x="2084" y="2229"/>
                </a:moveTo>
                <a:cubicBezTo>
                  <a:pt x="2086" y="2229"/>
                  <a:pt x="2083" y="2231"/>
                  <a:pt x="2069" y="2238"/>
                </a:cubicBezTo>
                <a:lnTo>
                  <a:pt x="2052" y="2238"/>
                </a:lnTo>
                <a:cubicBezTo>
                  <a:pt x="2066" y="2234"/>
                  <a:pt x="2081" y="2229"/>
                  <a:pt x="2084" y="2229"/>
                </a:cubicBezTo>
                <a:close/>
                <a:moveTo>
                  <a:pt x="1340" y="1"/>
                </a:moveTo>
                <a:cubicBezTo>
                  <a:pt x="1305" y="1"/>
                  <a:pt x="1270" y="2"/>
                  <a:pt x="1235" y="3"/>
                </a:cubicBezTo>
                <a:cubicBezTo>
                  <a:pt x="1153" y="3"/>
                  <a:pt x="1077" y="26"/>
                  <a:pt x="1011" y="63"/>
                </a:cubicBezTo>
                <a:lnTo>
                  <a:pt x="1011" y="63"/>
                </a:lnTo>
                <a:cubicBezTo>
                  <a:pt x="1007" y="63"/>
                  <a:pt x="1003" y="63"/>
                  <a:pt x="999" y="63"/>
                </a:cubicBezTo>
                <a:cubicBezTo>
                  <a:pt x="890" y="63"/>
                  <a:pt x="774" y="104"/>
                  <a:pt x="668" y="204"/>
                </a:cubicBezTo>
                <a:lnTo>
                  <a:pt x="601" y="237"/>
                </a:lnTo>
                <a:cubicBezTo>
                  <a:pt x="167" y="704"/>
                  <a:pt x="1" y="1371"/>
                  <a:pt x="167" y="2005"/>
                </a:cubicBezTo>
                <a:cubicBezTo>
                  <a:pt x="376" y="2736"/>
                  <a:pt x="1056" y="3222"/>
                  <a:pt x="1790" y="3222"/>
                </a:cubicBezTo>
                <a:cubicBezTo>
                  <a:pt x="1993" y="3222"/>
                  <a:pt x="2200" y="3185"/>
                  <a:pt x="2402" y="3106"/>
                </a:cubicBezTo>
                <a:cubicBezTo>
                  <a:pt x="2669" y="2972"/>
                  <a:pt x="2936" y="2772"/>
                  <a:pt x="3103" y="2505"/>
                </a:cubicBezTo>
                <a:cubicBezTo>
                  <a:pt x="3403" y="1972"/>
                  <a:pt x="3403" y="1338"/>
                  <a:pt x="3103" y="837"/>
                </a:cubicBezTo>
                <a:cubicBezTo>
                  <a:pt x="2659" y="299"/>
                  <a:pt x="2005" y="1"/>
                  <a:pt x="13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8" name="Google Shape;798;p19"/>
          <p:cNvSpPr/>
          <p:nvPr/>
        </p:nvSpPr>
        <p:spPr>
          <a:xfrm>
            <a:off x="2869538" y="707350"/>
            <a:ext cx="70900" cy="70825"/>
          </a:xfrm>
          <a:custGeom>
            <a:avLst/>
            <a:gdLst/>
            <a:ahLst/>
            <a:cxnLst/>
            <a:rect l="l" t="t" r="r" b="b"/>
            <a:pathLst>
              <a:path w="2836" h="2833" extrusionOk="0">
                <a:moveTo>
                  <a:pt x="958" y="1016"/>
                </a:moveTo>
                <a:cubicBezTo>
                  <a:pt x="951" y="1028"/>
                  <a:pt x="943" y="1033"/>
                  <a:pt x="939" y="1033"/>
                </a:cubicBezTo>
                <a:cubicBezTo>
                  <a:pt x="936" y="1033"/>
                  <a:pt x="939" y="1027"/>
                  <a:pt x="958" y="1016"/>
                </a:cubicBezTo>
                <a:close/>
                <a:moveTo>
                  <a:pt x="1201" y="1126"/>
                </a:moveTo>
                <a:cubicBezTo>
                  <a:pt x="1201" y="1126"/>
                  <a:pt x="1200" y="1138"/>
                  <a:pt x="1197" y="1153"/>
                </a:cubicBezTo>
                <a:lnTo>
                  <a:pt x="1197" y="1153"/>
                </a:lnTo>
                <a:cubicBezTo>
                  <a:pt x="1198" y="1150"/>
                  <a:pt x="1200" y="1147"/>
                  <a:pt x="1201" y="1144"/>
                </a:cubicBezTo>
                <a:cubicBezTo>
                  <a:pt x="1201" y="1131"/>
                  <a:pt x="1201" y="1126"/>
                  <a:pt x="1201" y="1126"/>
                </a:cubicBezTo>
                <a:close/>
                <a:moveTo>
                  <a:pt x="1197" y="1153"/>
                </a:moveTo>
                <a:cubicBezTo>
                  <a:pt x="1187" y="1174"/>
                  <a:pt x="1181" y="1191"/>
                  <a:pt x="1176" y="1208"/>
                </a:cubicBezTo>
                <a:lnTo>
                  <a:pt x="1176" y="1208"/>
                </a:lnTo>
                <a:cubicBezTo>
                  <a:pt x="1188" y="1199"/>
                  <a:pt x="1194" y="1173"/>
                  <a:pt x="1197" y="1153"/>
                </a:cubicBezTo>
                <a:close/>
                <a:moveTo>
                  <a:pt x="1826" y="1273"/>
                </a:moveTo>
                <a:cubicBezTo>
                  <a:pt x="1828" y="1291"/>
                  <a:pt x="1839" y="1306"/>
                  <a:pt x="1843" y="1306"/>
                </a:cubicBezTo>
                <a:cubicBezTo>
                  <a:pt x="1846" y="1306"/>
                  <a:pt x="1845" y="1299"/>
                  <a:pt x="1835" y="1278"/>
                </a:cubicBezTo>
                <a:lnTo>
                  <a:pt x="1826" y="1273"/>
                </a:lnTo>
                <a:close/>
                <a:moveTo>
                  <a:pt x="1316" y="1792"/>
                </a:moveTo>
                <a:cubicBezTo>
                  <a:pt x="1316" y="1792"/>
                  <a:pt x="1327" y="1802"/>
                  <a:pt x="1339" y="1812"/>
                </a:cubicBezTo>
                <a:lnTo>
                  <a:pt x="1339" y="1812"/>
                </a:lnTo>
                <a:cubicBezTo>
                  <a:pt x="1338" y="1812"/>
                  <a:pt x="1336" y="1812"/>
                  <a:pt x="1335" y="1812"/>
                </a:cubicBezTo>
                <a:cubicBezTo>
                  <a:pt x="1321" y="1797"/>
                  <a:pt x="1315" y="1792"/>
                  <a:pt x="1316" y="1792"/>
                </a:cubicBezTo>
                <a:close/>
                <a:moveTo>
                  <a:pt x="1835" y="1778"/>
                </a:moveTo>
                <a:lnTo>
                  <a:pt x="1835" y="1778"/>
                </a:lnTo>
                <a:cubicBezTo>
                  <a:pt x="1816" y="1797"/>
                  <a:pt x="1774" y="1817"/>
                  <a:pt x="1768" y="1817"/>
                </a:cubicBezTo>
                <a:cubicBezTo>
                  <a:pt x="1764" y="1817"/>
                  <a:pt x="1779" y="1806"/>
                  <a:pt x="1835" y="1778"/>
                </a:cubicBezTo>
                <a:close/>
                <a:moveTo>
                  <a:pt x="1270" y="945"/>
                </a:moveTo>
                <a:cubicBezTo>
                  <a:pt x="1303" y="947"/>
                  <a:pt x="1344" y="954"/>
                  <a:pt x="1368" y="978"/>
                </a:cubicBezTo>
                <a:lnTo>
                  <a:pt x="1435" y="978"/>
                </a:lnTo>
                <a:lnTo>
                  <a:pt x="1568" y="1078"/>
                </a:lnTo>
                <a:lnTo>
                  <a:pt x="1635" y="1111"/>
                </a:lnTo>
                <a:cubicBezTo>
                  <a:pt x="1702" y="1144"/>
                  <a:pt x="1735" y="1178"/>
                  <a:pt x="1768" y="1244"/>
                </a:cubicBezTo>
                <a:lnTo>
                  <a:pt x="1826" y="1273"/>
                </a:lnTo>
                <a:lnTo>
                  <a:pt x="1826" y="1273"/>
                </a:lnTo>
                <a:cubicBezTo>
                  <a:pt x="1825" y="1263"/>
                  <a:pt x="1827" y="1253"/>
                  <a:pt x="1835" y="1244"/>
                </a:cubicBezTo>
                <a:lnTo>
                  <a:pt x="1835" y="1244"/>
                </a:lnTo>
                <a:lnTo>
                  <a:pt x="1902" y="1378"/>
                </a:lnTo>
                <a:lnTo>
                  <a:pt x="1935" y="1445"/>
                </a:lnTo>
                <a:cubicBezTo>
                  <a:pt x="1935" y="1478"/>
                  <a:pt x="1935" y="1478"/>
                  <a:pt x="1935" y="1511"/>
                </a:cubicBezTo>
                <a:lnTo>
                  <a:pt x="1935" y="1611"/>
                </a:lnTo>
                <a:lnTo>
                  <a:pt x="1935" y="1645"/>
                </a:lnTo>
                <a:cubicBezTo>
                  <a:pt x="1935" y="1645"/>
                  <a:pt x="1935" y="1662"/>
                  <a:pt x="1923" y="1672"/>
                </a:cubicBezTo>
                <a:lnTo>
                  <a:pt x="1923" y="1672"/>
                </a:lnTo>
                <a:cubicBezTo>
                  <a:pt x="1931" y="1653"/>
                  <a:pt x="1936" y="1629"/>
                  <a:pt x="1925" y="1629"/>
                </a:cubicBezTo>
                <a:cubicBezTo>
                  <a:pt x="1921" y="1629"/>
                  <a:pt x="1913" y="1633"/>
                  <a:pt x="1902" y="1645"/>
                </a:cubicBezTo>
                <a:lnTo>
                  <a:pt x="1835" y="1745"/>
                </a:lnTo>
                <a:cubicBezTo>
                  <a:pt x="1828" y="1759"/>
                  <a:pt x="1828" y="1764"/>
                  <a:pt x="1833" y="1764"/>
                </a:cubicBezTo>
                <a:cubicBezTo>
                  <a:pt x="1845" y="1764"/>
                  <a:pt x="1887" y="1726"/>
                  <a:pt x="1887" y="1726"/>
                </a:cubicBezTo>
                <a:lnTo>
                  <a:pt x="1887" y="1726"/>
                </a:lnTo>
                <a:cubicBezTo>
                  <a:pt x="1888" y="1726"/>
                  <a:pt x="1883" y="1731"/>
                  <a:pt x="1868" y="1745"/>
                </a:cubicBezTo>
                <a:lnTo>
                  <a:pt x="1835" y="1778"/>
                </a:lnTo>
                <a:cubicBezTo>
                  <a:pt x="1802" y="1778"/>
                  <a:pt x="1768" y="1812"/>
                  <a:pt x="1735" y="1812"/>
                </a:cubicBezTo>
                <a:lnTo>
                  <a:pt x="1702" y="1845"/>
                </a:lnTo>
                <a:lnTo>
                  <a:pt x="1668" y="1845"/>
                </a:lnTo>
                <a:cubicBezTo>
                  <a:pt x="1735" y="1812"/>
                  <a:pt x="1735" y="1812"/>
                  <a:pt x="1702" y="1812"/>
                </a:cubicBezTo>
                <a:lnTo>
                  <a:pt x="1602" y="1845"/>
                </a:lnTo>
                <a:lnTo>
                  <a:pt x="1535" y="1845"/>
                </a:lnTo>
                <a:cubicBezTo>
                  <a:pt x="1518" y="1862"/>
                  <a:pt x="1502" y="1870"/>
                  <a:pt x="1485" y="1870"/>
                </a:cubicBezTo>
                <a:cubicBezTo>
                  <a:pt x="1468" y="1870"/>
                  <a:pt x="1451" y="1862"/>
                  <a:pt x="1435" y="1845"/>
                </a:cubicBezTo>
                <a:cubicBezTo>
                  <a:pt x="1414" y="1845"/>
                  <a:pt x="1393" y="1832"/>
                  <a:pt x="1373" y="1822"/>
                </a:cubicBezTo>
                <a:lnTo>
                  <a:pt x="1373" y="1822"/>
                </a:lnTo>
                <a:cubicBezTo>
                  <a:pt x="1372" y="1820"/>
                  <a:pt x="1370" y="1816"/>
                  <a:pt x="1368" y="1812"/>
                </a:cubicBezTo>
                <a:lnTo>
                  <a:pt x="1335" y="1778"/>
                </a:lnTo>
                <a:cubicBezTo>
                  <a:pt x="1301" y="1778"/>
                  <a:pt x="1301" y="1778"/>
                  <a:pt x="1301" y="1745"/>
                </a:cubicBezTo>
                <a:cubicBezTo>
                  <a:pt x="1281" y="1725"/>
                  <a:pt x="1261" y="1692"/>
                  <a:pt x="1263" y="1692"/>
                </a:cubicBezTo>
                <a:lnTo>
                  <a:pt x="1263" y="1692"/>
                </a:lnTo>
                <a:cubicBezTo>
                  <a:pt x="1264" y="1692"/>
                  <a:pt x="1275" y="1706"/>
                  <a:pt x="1301" y="1745"/>
                </a:cubicBezTo>
                <a:cubicBezTo>
                  <a:pt x="1301" y="1711"/>
                  <a:pt x="1235" y="1678"/>
                  <a:pt x="1235" y="1645"/>
                </a:cubicBezTo>
                <a:cubicBezTo>
                  <a:pt x="1218" y="1645"/>
                  <a:pt x="1210" y="1637"/>
                  <a:pt x="1206" y="1625"/>
                </a:cubicBezTo>
                <a:lnTo>
                  <a:pt x="1206" y="1625"/>
                </a:lnTo>
                <a:cubicBezTo>
                  <a:pt x="1207" y="1626"/>
                  <a:pt x="1208" y="1628"/>
                  <a:pt x="1208" y="1628"/>
                </a:cubicBezTo>
                <a:cubicBezTo>
                  <a:pt x="1209" y="1628"/>
                  <a:pt x="1207" y="1624"/>
                  <a:pt x="1203" y="1616"/>
                </a:cubicBezTo>
                <a:lnTo>
                  <a:pt x="1203" y="1616"/>
                </a:lnTo>
                <a:cubicBezTo>
                  <a:pt x="1201" y="1604"/>
                  <a:pt x="1201" y="1591"/>
                  <a:pt x="1201" y="1578"/>
                </a:cubicBezTo>
                <a:cubicBezTo>
                  <a:pt x="1190" y="1567"/>
                  <a:pt x="1183" y="1562"/>
                  <a:pt x="1180" y="1562"/>
                </a:cubicBezTo>
                <a:cubicBezTo>
                  <a:pt x="1176" y="1562"/>
                  <a:pt x="1178" y="1571"/>
                  <a:pt x="1183" y="1582"/>
                </a:cubicBezTo>
                <a:lnTo>
                  <a:pt x="1183" y="1582"/>
                </a:lnTo>
                <a:cubicBezTo>
                  <a:pt x="1141" y="1511"/>
                  <a:pt x="1168" y="1508"/>
                  <a:pt x="1168" y="1478"/>
                </a:cubicBezTo>
                <a:lnTo>
                  <a:pt x="1168" y="1445"/>
                </a:lnTo>
                <a:lnTo>
                  <a:pt x="1168" y="1311"/>
                </a:lnTo>
                <a:cubicBezTo>
                  <a:pt x="1168" y="1269"/>
                  <a:pt x="1168" y="1240"/>
                  <a:pt x="1176" y="1208"/>
                </a:cubicBezTo>
                <a:lnTo>
                  <a:pt x="1176" y="1208"/>
                </a:lnTo>
                <a:cubicBezTo>
                  <a:pt x="1174" y="1210"/>
                  <a:pt x="1171" y="1211"/>
                  <a:pt x="1168" y="1211"/>
                </a:cubicBezTo>
                <a:cubicBezTo>
                  <a:pt x="1135" y="1211"/>
                  <a:pt x="1201" y="1144"/>
                  <a:pt x="1201" y="1111"/>
                </a:cubicBezTo>
                <a:cubicBezTo>
                  <a:pt x="1236" y="1055"/>
                  <a:pt x="1259" y="999"/>
                  <a:pt x="1270" y="945"/>
                </a:cubicBezTo>
                <a:close/>
                <a:moveTo>
                  <a:pt x="1195" y="1"/>
                </a:moveTo>
                <a:cubicBezTo>
                  <a:pt x="988" y="1"/>
                  <a:pt x="784" y="52"/>
                  <a:pt x="601" y="144"/>
                </a:cubicBezTo>
                <a:cubicBezTo>
                  <a:pt x="234" y="344"/>
                  <a:pt x="0" y="677"/>
                  <a:pt x="0" y="1078"/>
                </a:cubicBezTo>
                <a:cubicBezTo>
                  <a:pt x="0" y="1230"/>
                  <a:pt x="66" y="1361"/>
                  <a:pt x="171" y="1445"/>
                </a:cubicBezTo>
                <a:lnTo>
                  <a:pt x="171" y="1445"/>
                </a:lnTo>
                <a:cubicBezTo>
                  <a:pt x="176" y="1712"/>
                  <a:pt x="251" y="1978"/>
                  <a:pt x="401" y="2212"/>
                </a:cubicBezTo>
                <a:cubicBezTo>
                  <a:pt x="636" y="2604"/>
                  <a:pt x="1056" y="2832"/>
                  <a:pt x="1483" y="2832"/>
                </a:cubicBezTo>
                <a:cubicBezTo>
                  <a:pt x="1601" y="2832"/>
                  <a:pt x="1720" y="2815"/>
                  <a:pt x="1835" y="2779"/>
                </a:cubicBezTo>
                <a:cubicBezTo>
                  <a:pt x="2402" y="2612"/>
                  <a:pt x="2802" y="2145"/>
                  <a:pt x="2836" y="1545"/>
                </a:cubicBezTo>
                <a:cubicBezTo>
                  <a:pt x="2769" y="878"/>
                  <a:pt x="2335" y="310"/>
                  <a:pt x="1702" y="110"/>
                </a:cubicBezTo>
                <a:cubicBezTo>
                  <a:pt x="1536" y="35"/>
                  <a:pt x="1364" y="1"/>
                  <a:pt x="11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9" name="Google Shape;799;p19"/>
          <p:cNvSpPr/>
          <p:nvPr/>
        </p:nvSpPr>
        <p:spPr>
          <a:xfrm>
            <a:off x="8176850" y="4819338"/>
            <a:ext cx="85075" cy="80575"/>
          </a:xfrm>
          <a:custGeom>
            <a:avLst/>
            <a:gdLst/>
            <a:ahLst/>
            <a:cxnLst/>
            <a:rect l="l" t="t" r="r" b="b"/>
            <a:pathLst>
              <a:path w="3403" h="3223" extrusionOk="0">
                <a:moveTo>
                  <a:pt x="1950" y="1056"/>
                </a:moveTo>
                <a:cubicBezTo>
                  <a:pt x="1943" y="1056"/>
                  <a:pt x="1980" y="1071"/>
                  <a:pt x="2002" y="1071"/>
                </a:cubicBezTo>
                <a:cubicBezTo>
                  <a:pt x="1969" y="1060"/>
                  <a:pt x="1954" y="1056"/>
                  <a:pt x="1950" y="1056"/>
                </a:cubicBezTo>
                <a:close/>
                <a:moveTo>
                  <a:pt x="2178" y="2152"/>
                </a:moveTo>
                <a:cubicBezTo>
                  <a:pt x="2170" y="2158"/>
                  <a:pt x="2157" y="2168"/>
                  <a:pt x="2152" y="2174"/>
                </a:cubicBezTo>
                <a:lnTo>
                  <a:pt x="2152" y="2174"/>
                </a:lnTo>
                <a:cubicBezTo>
                  <a:pt x="2158" y="2172"/>
                  <a:pt x="2164" y="2172"/>
                  <a:pt x="2169" y="2172"/>
                </a:cubicBezTo>
                <a:lnTo>
                  <a:pt x="2178" y="2152"/>
                </a:lnTo>
                <a:close/>
                <a:moveTo>
                  <a:pt x="1450" y="2175"/>
                </a:moveTo>
                <a:lnTo>
                  <a:pt x="1450" y="2175"/>
                </a:lnTo>
                <a:cubicBezTo>
                  <a:pt x="1453" y="2175"/>
                  <a:pt x="1468" y="2183"/>
                  <a:pt x="1502" y="2205"/>
                </a:cubicBezTo>
                <a:cubicBezTo>
                  <a:pt x="1479" y="2205"/>
                  <a:pt x="1442" y="2175"/>
                  <a:pt x="1450" y="2175"/>
                </a:cubicBezTo>
                <a:close/>
                <a:moveTo>
                  <a:pt x="1635" y="971"/>
                </a:moveTo>
                <a:cubicBezTo>
                  <a:pt x="1702" y="971"/>
                  <a:pt x="1735" y="971"/>
                  <a:pt x="1802" y="1004"/>
                </a:cubicBezTo>
                <a:lnTo>
                  <a:pt x="1969" y="1038"/>
                </a:lnTo>
                <a:lnTo>
                  <a:pt x="2002" y="1071"/>
                </a:lnTo>
                <a:cubicBezTo>
                  <a:pt x="2069" y="1104"/>
                  <a:pt x="2102" y="1104"/>
                  <a:pt x="2135" y="1138"/>
                </a:cubicBezTo>
                <a:lnTo>
                  <a:pt x="2180" y="1160"/>
                </a:lnTo>
                <a:lnTo>
                  <a:pt x="2202" y="1204"/>
                </a:lnTo>
                <a:lnTo>
                  <a:pt x="2302" y="1304"/>
                </a:lnTo>
                <a:cubicBezTo>
                  <a:pt x="2302" y="1304"/>
                  <a:pt x="2283" y="1248"/>
                  <a:pt x="2288" y="1248"/>
                </a:cubicBezTo>
                <a:lnTo>
                  <a:pt x="2288" y="1248"/>
                </a:lnTo>
                <a:cubicBezTo>
                  <a:pt x="2290" y="1248"/>
                  <a:pt x="2294" y="1254"/>
                  <a:pt x="2302" y="1271"/>
                </a:cubicBezTo>
                <a:cubicBezTo>
                  <a:pt x="2302" y="1304"/>
                  <a:pt x="2336" y="1304"/>
                  <a:pt x="2336" y="1338"/>
                </a:cubicBezTo>
                <a:cubicBezTo>
                  <a:pt x="2336" y="1371"/>
                  <a:pt x="2336" y="1404"/>
                  <a:pt x="2369" y="1404"/>
                </a:cubicBezTo>
                <a:cubicBezTo>
                  <a:pt x="2373" y="1408"/>
                  <a:pt x="2375" y="1410"/>
                  <a:pt x="2377" y="1410"/>
                </a:cubicBezTo>
                <a:cubicBezTo>
                  <a:pt x="2386" y="1410"/>
                  <a:pt x="2359" y="1352"/>
                  <a:pt x="2359" y="1352"/>
                </a:cubicBezTo>
                <a:lnTo>
                  <a:pt x="2359" y="1352"/>
                </a:lnTo>
                <a:cubicBezTo>
                  <a:pt x="2359" y="1352"/>
                  <a:pt x="2362" y="1357"/>
                  <a:pt x="2369" y="1371"/>
                </a:cubicBezTo>
                <a:cubicBezTo>
                  <a:pt x="2402" y="1471"/>
                  <a:pt x="2402" y="1471"/>
                  <a:pt x="2402" y="1538"/>
                </a:cubicBezTo>
                <a:cubicBezTo>
                  <a:pt x="2402" y="1546"/>
                  <a:pt x="2402" y="1555"/>
                  <a:pt x="2402" y="1571"/>
                </a:cubicBezTo>
                <a:lnTo>
                  <a:pt x="2402" y="1705"/>
                </a:lnTo>
                <a:lnTo>
                  <a:pt x="2402" y="1771"/>
                </a:lnTo>
                <a:cubicBezTo>
                  <a:pt x="2402" y="1805"/>
                  <a:pt x="2369" y="1871"/>
                  <a:pt x="2369" y="1905"/>
                </a:cubicBezTo>
                <a:lnTo>
                  <a:pt x="2336" y="1972"/>
                </a:lnTo>
                <a:cubicBezTo>
                  <a:pt x="2336" y="2005"/>
                  <a:pt x="2269" y="2038"/>
                  <a:pt x="2269" y="2072"/>
                </a:cubicBezTo>
                <a:lnTo>
                  <a:pt x="2202" y="2105"/>
                </a:lnTo>
                <a:lnTo>
                  <a:pt x="2178" y="2152"/>
                </a:lnTo>
                <a:lnTo>
                  <a:pt x="2178" y="2152"/>
                </a:lnTo>
                <a:cubicBezTo>
                  <a:pt x="2182" y="2150"/>
                  <a:pt x="2186" y="2148"/>
                  <a:pt x="2187" y="2148"/>
                </a:cubicBezTo>
                <a:lnTo>
                  <a:pt x="2187" y="2148"/>
                </a:lnTo>
                <a:cubicBezTo>
                  <a:pt x="2190" y="2148"/>
                  <a:pt x="2186" y="2154"/>
                  <a:pt x="2169" y="2172"/>
                </a:cubicBezTo>
                <a:cubicBezTo>
                  <a:pt x="2159" y="2177"/>
                  <a:pt x="2153" y="2179"/>
                  <a:pt x="2151" y="2179"/>
                </a:cubicBezTo>
                <a:cubicBezTo>
                  <a:pt x="2149" y="2179"/>
                  <a:pt x="2149" y="2177"/>
                  <a:pt x="2152" y="2174"/>
                </a:cubicBezTo>
                <a:lnTo>
                  <a:pt x="2152" y="2174"/>
                </a:lnTo>
                <a:cubicBezTo>
                  <a:pt x="2116" y="2182"/>
                  <a:pt x="2064" y="2210"/>
                  <a:pt x="2035" y="2238"/>
                </a:cubicBezTo>
                <a:lnTo>
                  <a:pt x="1702" y="2238"/>
                </a:lnTo>
                <a:lnTo>
                  <a:pt x="1568" y="2205"/>
                </a:lnTo>
                <a:lnTo>
                  <a:pt x="1502" y="2205"/>
                </a:lnTo>
                <a:cubicBezTo>
                  <a:pt x="1468" y="2172"/>
                  <a:pt x="1402" y="2138"/>
                  <a:pt x="1368" y="2105"/>
                </a:cubicBezTo>
                <a:lnTo>
                  <a:pt x="1301" y="2072"/>
                </a:lnTo>
                <a:lnTo>
                  <a:pt x="1301" y="2072"/>
                </a:lnTo>
                <a:cubicBezTo>
                  <a:pt x="1301" y="2072"/>
                  <a:pt x="1301" y="2072"/>
                  <a:pt x="1301" y="2072"/>
                </a:cubicBezTo>
                <a:cubicBezTo>
                  <a:pt x="1268" y="2038"/>
                  <a:pt x="1235" y="2005"/>
                  <a:pt x="1201" y="1972"/>
                </a:cubicBezTo>
                <a:lnTo>
                  <a:pt x="1201" y="1938"/>
                </a:lnTo>
                <a:lnTo>
                  <a:pt x="1135" y="1805"/>
                </a:lnTo>
                <a:cubicBezTo>
                  <a:pt x="1101" y="1771"/>
                  <a:pt x="1101" y="1738"/>
                  <a:pt x="1068" y="1705"/>
                </a:cubicBezTo>
                <a:lnTo>
                  <a:pt x="1068" y="1638"/>
                </a:lnTo>
                <a:cubicBezTo>
                  <a:pt x="1068" y="1571"/>
                  <a:pt x="1068" y="1505"/>
                  <a:pt x="1068" y="1438"/>
                </a:cubicBezTo>
                <a:cubicBezTo>
                  <a:pt x="1101" y="1404"/>
                  <a:pt x="1101" y="1371"/>
                  <a:pt x="1068" y="1371"/>
                </a:cubicBezTo>
                <a:cubicBezTo>
                  <a:pt x="1068" y="1304"/>
                  <a:pt x="1101" y="1238"/>
                  <a:pt x="1135" y="1171"/>
                </a:cubicBezTo>
                <a:cubicBezTo>
                  <a:pt x="1135" y="1171"/>
                  <a:pt x="1135" y="1138"/>
                  <a:pt x="1168" y="1138"/>
                </a:cubicBezTo>
                <a:cubicBezTo>
                  <a:pt x="1168" y="1118"/>
                  <a:pt x="1168" y="1104"/>
                  <a:pt x="1168" y="1104"/>
                </a:cubicBezTo>
                <a:cubicBezTo>
                  <a:pt x="1201" y="1038"/>
                  <a:pt x="1235" y="1004"/>
                  <a:pt x="1268" y="971"/>
                </a:cubicBezTo>
                <a:close/>
                <a:moveTo>
                  <a:pt x="2084" y="2229"/>
                </a:moveTo>
                <a:cubicBezTo>
                  <a:pt x="2086" y="2229"/>
                  <a:pt x="2083" y="2231"/>
                  <a:pt x="2069" y="2238"/>
                </a:cubicBezTo>
                <a:lnTo>
                  <a:pt x="2052" y="2238"/>
                </a:lnTo>
                <a:cubicBezTo>
                  <a:pt x="2066" y="2234"/>
                  <a:pt x="2081" y="2229"/>
                  <a:pt x="2084" y="2229"/>
                </a:cubicBezTo>
                <a:close/>
                <a:moveTo>
                  <a:pt x="1340" y="1"/>
                </a:moveTo>
                <a:cubicBezTo>
                  <a:pt x="1305" y="1"/>
                  <a:pt x="1270" y="2"/>
                  <a:pt x="1235" y="3"/>
                </a:cubicBezTo>
                <a:cubicBezTo>
                  <a:pt x="1153" y="3"/>
                  <a:pt x="1077" y="26"/>
                  <a:pt x="1011" y="63"/>
                </a:cubicBezTo>
                <a:lnTo>
                  <a:pt x="1011" y="63"/>
                </a:lnTo>
                <a:cubicBezTo>
                  <a:pt x="1007" y="63"/>
                  <a:pt x="1003" y="63"/>
                  <a:pt x="999" y="63"/>
                </a:cubicBezTo>
                <a:cubicBezTo>
                  <a:pt x="890" y="63"/>
                  <a:pt x="774" y="104"/>
                  <a:pt x="668" y="204"/>
                </a:cubicBezTo>
                <a:lnTo>
                  <a:pt x="601" y="237"/>
                </a:lnTo>
                <a:cubicBezTo>
                  <a:pt x="167" y="704"/>
                  <a:pt x="1" y="1371"/>
                  <a:pt x="167" y="2005"/>
                </a:cubicBezTo>
                <a:cubicBezTo>
                  <a:pt x="376" y="2736"/>
                  <a:pt x="1056" y="3222"/>
                  <a:pt x="1790" y="3222"/>
                </a:cubicBezTo>
                <a:cubicBezTo>
                  <a:pt x="1993" y="3222"/>
                  <a:pt x="2200" y="3185"/>
                  <a:pt x="2402" y="3106"/>
                </a:cubicBezTo>
                <a:cubicBezTo>
                  <a:pt x="2669" y="2972"/>
                  <a:pt x="2936" y="2772"/>
                  <a:pt x="3103" y="2505"/>
                </a:cubicBezTo>
                <a:cubicBezTo>
                  <a:pt x="3403" y="1972"/>
                  <a:pt x="3403" y="1338"/>
                  <a:pt x="3103" y="837"/>
                </a:cubicBezTo>
                <a:cubicBezTo>
                  <a:pt x="2659" y="299"/>
                  <a:pt x="2005" y="1"/>
                  <a:pt x="13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0" name="Google Shape;800;p19"/>
          <p:cNvSpPr/>
          <p:nvPr/>
        </p:nvSpPr>
        <p:spPr>
          <a:xfrm>
            <a:off x="485250" y="587313"/>
            <a:ext cx="321925" cy="310900"/>
          </a:xfrm>
          <a:custGeom>
            <a:avLst/>
            <a:gdLst/>
            <a:ahLst/>
            <a:cxnLst/>
            <a:rect l="l" t="t" r="r" b="b"/>
            <a:pathLst>
              <a:path w="12877" h="12436" extrusionOk="0">
                <a:moveTo>
                  <a:pt x="5600" y="919"/>
                </a:moveTo>
                <a:cubicBezTo>
                  <a:pt x="6011" y="919"/>
                  <a:pt x="6242" y="1617"/>
                  <a:pt x="6272" y="1936"/>
                </a:cubicBezTo>
                <a:cubicBezTo>
                  <a:pt x="6338" y="2503"/>
                  <a:pt x="6338" y="3104"/>
                  <a:pt x="6272" y="3671"/>
                </a:cubicBezTo>
                <a:cubicBezTo>
                  <a:pt x="6205" y="4449"/>
                  <a:pt x="6019" y="5228"/>
                  <a:pt x="5725" y="5967"/>
                </a:cubicBezTo>
                <a:lnTo>
                  <a:pt x="5725" y="5967"/>
                </a:lnTo>
                <a:cubicBezTo>
                  <a:pt x="5713" y="5987"/>
                  <a:pt x="5702" y="6006"/>
                  <a:pt x="5690" y="6025"/>
                </a:cubicBezTo>
                <a:lnTo>
                  <a:pt x="5690" y="6025"/>
                </a:lnTo>
                <a:cubicBezTo>
                  <a:pt x="5502" y="5836"/>
                  <a:pt x="5353" y="5627"/>
                  <a:pt x="5236" y="5403"/>
                </a:cubicBezTo>
                <a:lnTo>
                  <a:pt x="5236" y="5403"/>
                </a:lnTo>
                <a:cubicBezTo>
                  <a:pt x="5163" y="4899"/>
                  <a:pt x="5042" y="4402"/>
                  <a:pt x="4856" y="3932"/>
                </a:cubicBezTo>
                <a:lnTo>
                  <a:pt x="4856" y="3932"/>
                </a:lnTo>
                <a:cubicBezTo>
                  <a:pt x="4843" y="3756"/>
                  <a:pt x="4837" y="3579"/>
                  <a:pt x="4837" y="3404"/>
                </a:cubicBezTo>
                <a:cubicBezTo>
                  <a:pt x="4837" y="2803"/>
                  <a:pt x="4704" y="1302"/>
                  <a:pt x="5404" y="969"/>
                </a:cubicBezTo>
                <a:cubicBezTo>
                  <a:pt x="5473" y="934"/>
                  <a:pt x="5539" y="919"/>
                  <a:pt x="5600" y="919"/>
                </a:cubicBezTo>
                <a:close/>
                <a:moveTo>
                  <a:pt x="2127" y="2545"/>
                </a:moveTo>
                <a:cubicBezTo>
                  <a:pt x="2894" y="2545"/>
                  <a:pt x="3611" y="3480"/>
                  <a:pt x="3917" y="4097"/>
                </a:cubicBezTo>
                <a:lnTo>
                  <a:pt x="3917" y="4097"/>
                </a:lnTo>
                <a:cubicBezTo>
                  <a:pt x="3967" y="4686"/>
                  <a:pt x="4094" y="5263"/>
                  <a:pt x="4350" y="5780"/>
                </a:cubicBezTo>
                <a:lnTo>
                  <a:pt x="4350" y="5780"/>
                </a:lnTo>
                <a:cubicBezTo>
                  <a:pt x="4367" y="5914"/>
                  <a:pt x="4381" y="6048"/>
                  <a:pt x="4390" y="6182"/>
                </a:cubicBezTo>
                <a:lnTo>
                  <a:pt x="4390" y="6182"/>
                </a:lnTo>
                <a:cubicBezTo>
                  <a:pt x="4175" y="6257"/>
                  <a:pt x="3964" y="6291"/>
                  <a:pt x="3758" y="6291"/>
                </a:cubicBezTo>
                <a:cubicBezTo>
                  <a:pt x="2917" y="6291"/>
                  <a:pt x="2175" y="5715"/>
                  <a:pt x="1735" y="4938"/>
                </a:cubicBezTo>
                <a:cubicBezTo>
                  <a:pt x="1401" y="4404"/>
                  <a:pt x="901" y="2937"/>
                  <a:pt x="1802" y="2603"/>
                </a:cubicBezTo>
                <a:cubicBezTo>
                  <a:pt x="1910" y="2563"/>
                  <a:pt x="2019" y="2545"/>
                  <a:pt x="2127" y="2545"/>
                </a:cubicBezTo>
                <a:close/>
                <a:moveTo>
                  <a:pt x="10594" y="3135"/>
                </a:moveTo>
                <a:cubicBezTo>
                  <a:pt x="10768" y="3135"/>
                  <a:pt x="10931" y="3176"/>
                  <a:pt x="11075" y="3270"/>
                </a:cubicBezTo>
                <a:cubicBezTo>
                  <a:pt x="11542" y="3571"/>
                  <a:pt x="11442" y="4338"/>
                  <a:pt x="11275" y="4805"/>
                </a:cubicBezTo>
                <a:cubicBezTo>
                  <a:pt x="11042" y="5338"/>
                  <a:pt x="10641" y="5772"/>
                  <a:pt x="10141" y="6072"/>
                </a:cubicBezTo>
                <a:cubicBezTo>
                  <a:pt x="9361" y="6563"/>
                  <a:pt x="8432" y="6681"/>
                  <a:pt x="7513" y="6695"/>
                </a:cubicBezTo>
                <a:lnTo>
                  <a:pt x="7513" y="6695"/>
                </a:lnTo>
                <a:cubicBezTo>
                  <a:pt x="7183" y="6649"/>
                  <a:pt x="6844" y="6634"/>
                  <a:pt x="6505" y="6634"/>
                </a:cubicBezTo>
                <a:cubicBezTo>
                  <a:pt x="6485" y="6634"/>
                  <a:pt x="6465" y="6634"/>
                  <a:pt x="6444" y="6634"/>
                </a:cubicBezTo>
                <a:lnTo>
                  <a:pt x="6444" y="6634"/>
                </a:lnTo>
                <a:cubicBezTo>
                  <a:pt x="6448" y="6627"/>
                  <a:pt x="6451" y="6620"/>
                  <a:pt x="6454" y="6612"/>
                </a:cubicBezTo>
                <a:lnTo>
                  <a:pt x="6454" y="6612"/>
                </a:lnTo>
                <a:cubicBezTo>
                  <a:pt x="6891" y="5864"/>
                  <a:pt x="7447" y="5182"/>
                  <a:pt x="8073" y="4605"/>
                </a:cubicBezTo>
                <a:cubicBezTo>
                  <a:pt x="8573" y="4160"/>
                  <a:pt x="9723" y="3135"/>
                  <a:pt x="10594" y="3135"/>
                </a:cubicBezTo>
                <a:close/>
                <a:moveTo>
                  <a:pt x="6540" y="7614"/>
                </a:moveTo>
                <a:cubicBezTo>
                  <a:pt x="6696" y="7616"/>
                  <a:pt x="6853" y="7618"/>
                  <a:pt x="7009" y="7618"/>
                </a:cubicBezTo>
                <a:cubicBezTo>
                  <a:pt x="7109" y="7618"/>
                  <a:pt x="7208" y="7617"/>
                  <a:pt x="7307" y="7616"/>
                </a:cubicBezTo>
                <a:lnTo>
                  <a:pt x="7307" y="7616"/>
                </a:lnTo>
                <a:cubicBezTo>
                  <a:pt x="7800" y="7665"/>
                  <a:pt x="8279" y="7802"/>
                  <a:pt x="8673" y="8140"/>
                </a:cubicBezTo>
                <a:cubicBezTo>
                  <a:pt x="9240" y="8641"/>
                  <a:pt x="9440" y="9475"/>
                  <a:pt x="9174" y="10209"/>
                </a:cubicBezTo>
                <a:cubicBezTo>
                  <a:pt x="9048" y="10586"/>
                  <a:pt x="8684" y="10845"/>
                  <a:pt x="8279" y="10845"/>
                </a:cubicBezTo>
                <a:cubicBezTo>
                  <a:pt x="8255" y="10845"/>
                  <a:pt x="8231" y="10844"/>
                  <a:pt x="8206" y="10842"/>
                </a:cubicBezTo>
                <a:cubicBezTo>
                  <a:pt x="7739" y="10776"/>
                  <a:pt x="7539" y="10109"/>
                  <a:pt x="7372" y="9742"/>
                </a:cubicBezTo>
                <a:cubicBezTo>
                  <a:pt x="7052" y="9048"/>
                  <a:pt x="6775" y="8333"/>
                  <a:pt x="6540" y="7614"/>
                </a:cubicBezTo>
                <a:close/>
                <a:moveTo>
                  <a:pt x="4520" y="7290"/>
                </a:moveTo>
                <a:cubicBezTo>
                  <a:pt x="4587" y="7326"/>
                  <a:pt x="4659" y="7354"/>
                  <a:pt x="4737" y="7373"/>
                </a:cubicBezTo>
                <a:cubicBezTo>
                  <a:pt x="4772" y="7381"/>
                  <a:pt x="4807" y="7385"/>
                  <a:pt x="4841" y="7385"/>
                </a:cubicBezTo>
                <a:cubicBezTo>
                  <a:pt x="4946" y="7385"/>
                  <a:pt x="5045" y="7351"/>
                  <a:pt x="5128" y="7294"/>
                </a:cubicBezTo>
                <a:lnTo>
                  <a:pt x="5128" y="7294"/>
                </a:lnTo>
                <a:cubicBezTo>
                  <a:pt x="5147" y="7485"/>
                  <a:pt x="5281" y="7643"/>
                  <a:pt x="5447" y="7709"/>
                </a:cubicBezTo>
                <a:lnTo>
                  <a:pt x="5447" y="7709"/>
                </a:lnTo>
                <a:cubicBezTo>
                  <a:pt x="5420" y="8415"/>
                  <a:pt x="5227" y="9122"/>
                  <a:pt x="4904" y="9742"/>
                </a:cubicBezTo>
                <a:cubicBezTo>
                  <a:pt x="4737" y="10109"/>
                  <a:pt x="4504" y="10409"/>
                  <a:pt x="4237" y="10709"/>
                </a:cubicBezTo>
                <a:cubicBezTo>
                  <a:pt x="4062" y="10913"/>
                  <a:pt x="3659" y="11446"/>
                  <a:pt x="3338" y="11446"/>
                </a:cubicBezTo>
                <a:cubicBezTo>
                  <a:pt x="3290" y="11446"/>
                  <a:pt x="3245" y="11435"/>
                  <a:pt x="3203" y="11409"/>
                </a:cubicBezTo>
                <a:cubicBezTo>
                  <a:pt x="2869" y="11243"/>
                  <a:pt x="2836" y="10509"/>
                  <a:pt x="2836" y="10209"/>
                </a:cubicBezTo>
                <a:cubicBezTo>
                  <a:pt x="2836" y="9808"/>
                  <a:pt x="2936" y="9408"/>
                  <a:pt x="3103" y="9074"/>
                </a:cubicBezTo>
                <a:cubicBezTo>
                  <a:pt x="3479" y="8403"/>
                  <a:pt x="3963" y="7797"/>
                  <a:pt x="4520" y="7290"/>
                </a:cubicBezTo>
                <a:close/>
                <a:moveTo>
                  <a:pt x="5546" y="1"/>
                </a:moveTo>
                <a:cubicBezTo>
                  <a:pt x="5443" y="1"/>
                  <a:pt x="5340" y="12"/>
                  <a:pt x="5237" y="35"/>
                </a:cubicBezTo>
                <a:cubicBezTo>
                  <a:pt x="4173" y="294"/>
                  <a:pt x="3977" y="1521"/>
                  <a:pt x="3922" y="2496"/>
                </a:cubicBezTo>
                <a:lnTo>
                  <a:pt x="3922" y="2496"/>
                </a:lnTo>
                <a:cubicBezTo>
                  <a:pt x="3405" y="2006"/>
                  <a:pt x="2709" y="1609"/>
                  <a:pt x="2036" y="1609"/>
                </a:cubicBezTo>
                <a:cubicBezTo>
                  <a:pt x="1674" y="1609"/>
                  <a:pt x="1318" y="1724"/>
                  <a:pt x="1001" y="2003"/>
                </a:cubicBezTo>
                <a:cubicBezTo>
                  <a:pt x="0" y="2837"/>
                  <a:pt x="334" y="4438"/>
                  <a:pt x="901" y="5439"/>
                </a:cubicBezTo>
                <a:cubicBezTo>
                  <a:pt x="1421" y="6321"/>
                  <a:pt x="2310" y="7035"/>
                  <a:pt x="3297" y="7205"/>
                </a:cubicBezTo>
                <a:lnTo>
                  <a:pt x="3297" y="7205"/>
                </a:lnTo>
                <a:cubicBezTo>
                  <a:pt x="2731" y="7808"/>
                  <a:pt x="2251" y="8488"/>
                  <a:pt x="2035" y="9308"/>
                </a:cubicBezTo>
                <a:cubicBezTo>
                  <a:pt x="1768" y="10242"/>
                  <a:pt x="1835" y="11776"/>
                  <a:pt x="2836" y="12310"/>
                </a:cubicBezTo>
                <a:cubicBezTo>
                  <a:pt x="2984" y="12397"/>
                  <a:pt x="3137" y="12435"/>
                  <a:pt x="3291" y="12435"/>
                </a:cubicBezTo>
                <a:cubicBezTo>
                  <a:pt x="4144" y="12435"/>
                  <a:pt x="5042" y="11264"/>
                  <a:pt x="5438" y="10642"/>
                </a:cubicBezTo>
                <a:cubicBezTo>
                  <a:pt x="5725" y="10197"/>
                  <a:pt x="5944" y="9721"/>
                  <a:pt x="6095" y="9227"/>
                </a:cubicBezTo>
                <a:lnTo>
                  <a:pt x="6095" y="9227"/>
                </a:lnTo>
                <a:cubicBezTo>
                  <a:pt x="6120" y="9287"/>
                  <a:pt x="6146" y="9348"/>
                  <a:pt x="6171" y="9408"/>
                </a:cubicBezTo>
                <a:cubicBezTo>
                  <a:pt x="6372" y="10008"/>
                  <a:pt x="6672" y="10609"/>
                  <a:pt x="7039" y="11176"/>
                </a:cubicBezTo>
                <a:cubicBezTo>
                  <a:pt x="7372" y="11592"/>
                  <a:pt x="7815" y="11778"/>
                  <a:pt x="8262" y="11778"/>
                </a:cubicBezTo>
                <a:cubicBezTo>
                  <a:pt x="8889" y="11778"/>
                  <a:pt x="9524" y="11413"/>
                  <a:pt x="9874" y="10809"/>
                </a:cubicBezTo>
                <a:cubicBezTo>
                  <a:pt x="10408" y="9842"/>
                  <a:pt x="10274" y="8641"/>
                  <a:pt x="9574" y="7774"/>
                </a:cubicBezTo>
                <a:cubicBezTo>
                  <a:pt x="9468" y="7638"/>
                  <a:pt x="9354" y="7518"/>
                  <a:pt x="9233" y="7412"/>
                </a:cubicBezTo>
                <a:lnTo>
                  <a:pt x="9233" y="7412"/>
                </a:lnTo>
                <a:cubicBezTo>
                  <a:pt x="9892" y="7257"/>
                  <a:pt x="10518" y="6990"/>
                  <a:pt x="11075" y="6539"/>
                </a:cubicBezTo>
                <a:cubicBezTo>
                  <a:pt x="12076" y="5705"/>
                  <a:pt x="12876" y="3971"/>
                  <a:pt x="11909" y="2803"/>
                </a:cubicBezTo>
                <a:cubicBezTo>
                  <a:pt x="11558" y="2373"/>
                  <a:pt x="11118" y="2208"/>
                  <a:pt x="10652" y="2208"/>
                </a:cubicBezTo>
                <a:cubicBezTo>
                  <a:pt x="9747" y="2208"/>
                  <a:pt x="8745" y="2830"/>
                  <a:pt x="8106" y="3337"/>
                </a:cubicBezTo>
                <a:cubicBezTo>
                  <a:pt x="7769" y="3594"/>
                  <a:pt x="7448" y="3873"/>
                  <a:pt x="7147" y="4171"/>
                </a:cubicBezTo>
                <a:lnTo>
                  <a:pt x="7147" y="4171"/>
                </a:lnTo>
                <a:cubicBezTo>
                  <a:pt x="7208" y="3742"/>
                  <a:pt x="7239" y="3307"/>
                  <a:pt x="7239" y="2870"/>
                </a:cubicBezTo>
                <a:cubicBezTo>
                  <a:pt x="7239" y="2136"/>
                  <a:pt x="7239" y="1336"/>
                  <a:pt x="6839" y="735"/>
                </a:cubicBezTo>
                <a:cubicBezTo>
                  <a:pt x="6534" y="265"/>
                  <a:pt x="6046" y="1"/>
                  <a:pt x="554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01" name="Google Shape;801;p19"/>
          <p:cNvGrpSpPr/>
          <p:nvPr/>
        </p:nvGrpSpPr>
        <p:grpSpPr>
          <a:xfrm>
            <a:off x="8617700" y="3448713"/>
            <a:ext cx="311900" cy="314700"/>
            <a:chOff x="8571050" y="1873050"/>
            <a:chExt cx="311900" cy="314700"/>
          </a:xfrm>
        </p:grpSpPr>
        <p:sp>
          <p:nvSpPr>
            <p:cNvPr id="802" name="Google Shape;802;p19"/>
            <p:cNvSpPr/>
            <p:nvPr/>
          </p:nvSpPr>
          <p:spPr>
            <a:xfrm>
              <a:off x="8571050" y="1873050"/>
              <a:ext cx="311900" cy="314700"/>
            </a:xfrm>
            <a:custGeom>
              <a:avLst/>
              <a:gdLst/>
              <a:ahLst/>
              <a:cxnLst/>
              <a:rect l="l" t="t" r="r" b="b"/>
              <a:pathLst>
                <a:path w="12476" h="12588" extrusionOk="0">
                  <a:moveTo>
                    <a:pt x="6515" y="929"/>
                  </a:moveTo>
                  <a:cubicBezTo>
                    <a:pt x="7071" y="929"/>
                    <a:pt x="7622" y="1043"/>
                    <a:pt x="8139" y="1298"/>
                  </a:cubicBezTo>
                  <a:cubicBezTo>
                    <a:pt x="8210" y="1327"/>
                    <a:pt x="8279" y="1340"/>
                    <a:pt x="8345" y="1340"/>
                  </a:cubicBezTo>
                  <a:cubicBezTo>
                    <a:pt x="8479" y="1340"/>
                    <a:pt x="8599" y="1286"/>
                    <a:pt x="8691" y="1204"/>
                  </a:cubicBezTo>
                  <a:lnTo>
                    <a:pt x="8691" y="1204"/>
                  </a:lnTo>
                  <a:cubicBezTo>
                    <a:pt x="8751" y="1239"/>
                    <a:pt x="8804" y="1285"/>
                    <a:pt x="8873" y="1331"/>
                  </a:cubicBezTo>
                  <a:cubicBezTo>
                    <a:pt x="9107" y="1498"/>
                    <a:pt x="9307" y="1665"/>
                    <a:pt x="9507" y="1865"/>
                  </a:cubicBezTo>
                  <a:cubicBezTo>
                    <a:pt x="9907" y="2265"/>
                    <a:pt x="10241" y="2699"/>
                    <a:pt x="10508" y="3166"/>
                  </a:cubicBezTo>
                  <a:cubicBezTo>
                    <a:pt x="11108" y="4267"/>
                    <a:pt x="11408" y="5468"/>
                    <a:pt x="11442" y="6735"/>
                  </a:cubicBezTo>
                  <a:cubicBezTo>
                    <a:pt x="11475" y="7936"/>
                    <a:pt x="11442" y="9404"/>
                    <a:pt x="10508" y="10304"/>
                  </a:cubicBezTo>
                  <a:cubicBezTo>
                    <a:pt x="9674" y="11038"/>
                    <a:pt x="8640" y="11505"/>
                    <a:pt x="7539" y="11605"/>
                  </a:cubicBezTo>
                  <a:cubicBezTo>
                    <a:pt x="7275" y="11644"/>
                    <a:pt x="7012" y="11662"/>
                    <a:pt x="6751" y="11662"/>
                  </a:cubicBezTo>
                  <a:cubicBezTo>
                    <a:pt x="4966" y="11662"/>
                    <a:pt x="3287" y="10784"/>
                    <a:pt x="2268" y="9270"/>
                  </a:cubicBezTo>
                  <a:cubicBezTo>
                    <a:pt x="1101" y="7569"/>
                    <a:pt x="1034" y="5368"/>
                    <a:pt x="2035" y="3566"/>
                  </a:cubicBezTo>
                  <a:cubicBezTo>
                    <a:pt x="2924" y="2093"/>
                    <a:pt x="4742" y="929"/>
                    <a:pt x="6515" y="929"/>
                  </a:cubicBezTo>
                  <a:close/>
                  <a:moveTo>
                    <a:pt x="6555" y="0"/>
                  </a:moveTo>
                  <a:cubicBezTo>
                    <a:pt x="4670" y="0"/>
                    <a:pt x="2774" y="1021"/>
                    <a:pt x="1635" y="2499"/>
                  </a:cubicBezTo>
                  <a:cubicBezTo>
                    <a:pt x="100" y="4567"/>
                    <a:pt x="0" y="7336"/>
                    <a:pt x="1334" y="9537"/>
                  </a:cubicBezTo>
                  <a:cubicBezTo>
                    <a:pt x="2520" y="11456"/>
                    <a:pt x="4636" y="12587"/>
                    <a:pt x="6855" y="12587"/>
                  </a:cubicBezTo>
                  <a:cubicBezTo>
                    <a:pt x="7259" y="12587"/>
                    <a:pt x="7667" y="12550"/>
                    <a:pt x="8073" y="12473"/>
                  </a:cubicBezTo>
                  <a:cubicBezTo>
                    <a:pt x="9407" y="12239"/>
                    <a:pt x="10641" y="11539"/>
                    <a:pt x="11542" y="10505"/>
                  </a:cubicBezTo>
                  <a:cubicBezTo>
                    <a:pt x="12476" y="9337"/>
                    <a:pt x="12442" y="7469"/>
                    <a:pt x="12309" y="6035"/>
                  </a:cubicBezTo>
                  <a:cubicBezTo>
                    <a:pt x="12209" y="4434"/>
                    <a:pt x="11608" y="2866"/>
                    <a:pt x="10574" y="1632"/>
                  </a:cubicBezTo>
                  <a:cubicBezTo>
                    <a:pt x="10074" y="1031"/>
                    <a:pt x="9507" y="531"/>
                    <a:pt x="8806" y="197"/>
                  </a:cubicBezTo>
                  <a:cubicBezTo>
                    <a:pt x="8667" y="128"/>
                    <a:pt x="8499" y="91"/>
                    <a:pt x="8331" y="91"/>
                  </a:cubicBezTo>
                  <a:cubicBezTo>
                    <a:pt x="8179" y="91"/>
                    <a:pt x="8029" y="121"/>
                    <a:pt x="7902" y="185"/>
                  </a:cubicBezTo>
                  <a:lnTo>
                    <a:pt x="7902" y="185"/>
                  </a:lnTo>
                  <a:cubicBezTo>
                    <a:pt x="7461" y="59"/>
                    <a:pt x="7008" y="0"/>
                    <a:pt x="65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3" name="Google Shape;803;p19"/>
            <p:cNvSpPr/>
            <p:nvPr/>
          </p:nvSpPr>
          <p:spPr>
            <a:xfrm>
              <a:off x="8662775" y="1977975"/>
              <a:ext cx="28375" cy="42475"/>
            </a:xfrm>
            <a:custGeom>
              <a:avLst/>
              <a:gdLst/>
              <a:ahLst/>
              <a:cxnLst/>
              <a:rect l="l" t="t" r="r" b="b"/>
              <a:pathLst>
                <a:path w="1135" h="1699" extrusionOk="0">
                  <a:moveTo>
                    <a:pt x="617" y="0"/>
                  </a:moveTo>
                  <a:cubicBezTo>
                    <a:pt x="537" y="0"/>
                    <a:pt x="463" y="29"/>
                    <a:pt x="401" y="70"/>
                  </a:cubicBezTo>
                  <a:cubicBezTo>
                    <a:pt x="267" y="136"/>
                    <a:pt x="201" y="237"/>
                    <a:pt x="167" y="337"/>
                  </a:cubicBezTo>
                  <a:lnTo>
                    <a:pt x="145" y="437"/>
                  </a:lnTo>
                  <a:lnTo>
                    <a:pt x="145" y="437"/>
                  </a:lnTo>
                  <a:cubicBezTo>
                    <a:pt x="127" y="470"/>
                    <a:pt x="112" y="503"/>
                    <a:pt x="101" y="537"/>
                  </a:cubicBezTo>
                  <a:lnTo>
                    <a:pt x="0" y="1104"/>
                  </a:lnTo>
                  <a:cubicBezTo>
                    <a:pt x="0" y="1171"/>
                    <a:pt x="0" y="1237"/>
                    <a:pt x="0" y="1271"/>
                  </a:cubicBezTo>
                  <a:cubicBezTo>
                    <a:pt x="0" y="1337"/>
                    <a:pt x="34" y="1404"/>
                    <a:pt x="67" y="1471"/>
                  </a:cubicBezTo>
                  <a:cubicBezTo>
                    <a:pt x="159" y="1608"/>
                    <a:pt x="313" y="1698"/>
                    <a:pt x="476" y="1698"/>
                  </a:cubicBezTo>
                  <a:cubicBezTo>
                    <a:pt x="551" y="1698"/>
                    <a:pt x="628" y="1679"/>
                    <a:pt x="701" y="1638"/>
                  </a:cubicBezTo>
                  <a:cubicBezTo>
                    <a:pt x="801" y="1571"/>
                    <a:pt x="901" y="1471"/>
                    <a:pt x="934" y="1337"/>
                  </a:cubicBezTo>
                  <a:cubicBezTo>
                    <a:pt x="968" y="1104"/>
                    <a:pt x="1035" y="837"/>
                    <a:pt x="1101" y="603"/>
                  </a:cubicBezTo>
                  <a:cubicBezTo>
                    <a:pt x="1135" y="470"/>
                    <a:pt x="1101" y="337"/>
                    <a:pt x="1035" y="237"/>
                  </a:cubicBezTo>
                  <a:cubicBezTo>
                    <a:pt x="968" y="136"/>
                    <a:pt x="868" y="36"/>
                    <a:pt x="768" y="36"/>
                  </a:cubicBezTo>
                  <a:cubicBezTo>
                    <a:pt x="717" y="11"/>
                    <a:pt x="666" y="0"/>
                    <a:pt x="61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4" name="Google Shape;804;p19"/>
            <p:cNvSpPr/>
            <p:nvPr/>
          </p:nvSpPr>
          <p:spPr>
            <a:xfrm>
              <a:off x="8738650" y="1982725"/>
              <a:ext cx="30900" cy="44550"/>
            </a:xfrm>
            <a:custGeom>
              <a:avLst/>
              <a:gdLst/>
              <a:ahLst/>
              <a:cxnLst/>
              <a:rect l="l" t="t" r="r" b="b"/>
              <a:pathLst>
                <a:path w="1236" h="1782" extrusionOk="0">
                  <a:moveTo>
                    <a:pt x="781" y="0"/>
                  </a:moveTo>
                  <a:cubicBezTo>
                    <a:pt x="697" y="0"/>
                    <a:pt x="599" y="31"/>
                    <a:pt x="501" y="80"/>
                  </a:cubicBezTo>
                  <a:cubicBezTo>
                    <a:pt x="469" y="102"/>
                    <a:pt x="440" y="127"/>
                    <a:pt x="414" y="154"/>
                  </a:cubicBezTo>
                  <a:lnTo>
                    <a:pt x="414" y="154"/>
                  </a:lnTo>
                  <a:cubicBezTo>
                    <a:pt x="321" y="194"/>
                    <a:pt x="232" y="289"/>
                    <a:pt x="201" y="413"/>
                  </a:cubicBezTo>
                  <a:cubicBezTo>
                    <a:pt x="168" y="680"/>
                    <a:pt x="101" y="947"/>
                    <a:pt x="34" y="1181"/>
                  </a:cubicBezTo>
                  <a:cubicBezTo>
                    <a:pt x="1" y="1314"/>
                    <a:pt x="34" y="1448"/>
                    <a:pt x="68" y="1548"/>
                  </a:cubicBezTo>
                  <a:cubicBezTo>
                    <a:pt x="134" y="1648"/>
                    <a:pt x="234" y="1748"/>
                    <a:pt x="368" y="1781"/>
                  </a:cubicBezTo>
                  <a:cubicBezTo>
                    <a:pt x="468" y="1781"/>
                    <a:pt x="601" y="1781"/>
                    <a:pt x="735" y="1714"/>
                  </a:cubicBezTo>
                  <a:cubicBezTo>
                    <a:pt x="835" y="1648"/>
                    <a:pt x="902" y="1548"/>
                    <a:pt x="935" y="1448"/>
                  </a:cubicBezTo>
                  <a:cubicBezTo>
                    <a:pt x="1035" y="1147"/>
                    <a:pt x="1135" y="880"/>
                    <a:pt x="1202" y="614"/>
                  </a:cubicBezTo>
                  <a:cubicBezTo>
                    <a:pt x="1235" y="480"/>
                    <a:pt x="1235" y="347"/>
                    <a:pt x="1168" y="247"/>
                  </a:cubicBezTo>
                  <a:cubicBezTo>
                    <a:pt x="1102" y="147"/>
                    <a:pt x="1002" y="47"/>
                    <a:pt x="868" y="13"/>
                  </a:cubicBezTo>
                  <a:cubicBezTo>
                    <a:pt x="841" y="4"/>
                    <a:pt x="812" y="0"/>
                    <a:pt x="78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 name="Google Shape;805;p19"/>
            <p:cNvSpPr/>
            <p:nvPr/>
          </p:nvSpPr>
          <p:spPr>
            <a:xfrm>
              <a:off x="8636225" y="2044500"/>
              <a:ext cx="150825" cy="63025"/>
            </a:xfrm>
            <a:custGeom>
              <a:avLst/>
              <a:gdLst/>
              <a:ahLst/>
              <a:cxnLst/>
              <a:rect l="l" t="t" r="r" b="b"/>
              <a:pathLst>
                <a:path w="6033" h="2521" extrusionOk="0">
                  <a:moveTo>
                    <a:pt x="617" y="1"/>
                  </a:moveTo>
                  <a:cubicBezTo>
                    <a:pt x="314" y="1"/>
                    <a:pt x="1" y="262"/>
                    <a:pt x="162" y="644"/>
                  </a:cubicBezTo>
                  <a:cubicBezTo>
                    <a:pt x="362" y="1912"/>
                    <a:pt x="1696" y="2446"/>
                    <a:pt x="2830" y="2512"/>
                  </a:cubicBezTo>
                  <a:cubicBezTo>
                    <a:pt x="2931" y="2518"/>
                    <a:pt x="3031" y="2520"/>
                    <a:pt x="3131" y="2520"/>
                  </a:cubicBezTo>
                  <a:cubicBezTo>
                    <a:pt x="3663" y="2520"/>
                    <a:pt x="4188" y="2442"/>
                    <a:pt x="4665" y="2246"/>
                  </a:cubicBezTo>
                  <a:cubicBezTo>
                    <a:pt x="5232" y="2012"/>
                    <a:pt x="5666" y="1578"/>
                    <a:pt x="5933" y="1045"/>
                  </a:cubicBezTo>
                  <a:cubicBezTo>
                    <a:pt x="6033" y="811"/>
                    <a:pt x="5966" y="544"/>
                    <a:pt x="5766" y="411"/>
                  </a:cubicBezTo>
                  <a:cubicBezTo>
                    <a:pt x="5683" y="364"/>
                    <a:pt x="5592" y="341"/>
                    <a:pt x="5504" y="341"/>
                  </a:cubicBezTo>
                  <a:cubicBezTo>
                    <a:pt x="5345" y="341"/>
                    <a:pt x="5197" y="415"/>
                    <a:pt x="5132" y="544"/>
                  </a:cubicBezTo>
                  <a:cubicBezTo>
                    <a:pt x="4965" y="945"/>
                    <a:pt x="4665" y="1245"/>
                    <a:pt x="4298" y="1378"/>
                  </a:cubicBezTo>
                  <a:cubicBezTo>
                    <a:pt x="3937" y="1517"/>
                    <a:pt x="3552" y="1587"/>
                    <a:pt x="3164" y="1587"/>
                  </a:cubicBezTo>
                  <a:cubicBezTo>
                    <a:pt x="3086" y="1587"/>
                    <a:pt x="3008" y="1584"/>
                    <a:pt x="2930" y="1578"/>
                  </a:cubicBezTo>
                  <a:cubicBezTo>
                    <a:pt x="2163" y="1545"/>
                    <a:pt x="1196" y="1278"/>
                    <a:pt x="1062" y="378"/>
                  </a:cubicBezTo>
                  <a:cubicBezTo>
                    <a:pt x="1010" y="113"/>
                    <a:pt x="815" y="1"/>
                    <a:pt x="61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06" name="Google Shape;806;p19"/>
          <p:cNvSpPr/>
          <p:nvPr/>
        </p:nvSpPr>
        <p:spPr>
          <a:xfrm rot="989451">
            <a:off x="6924573" y="861363"/>
            <a:ext cx="121724" cy="113202"/>
          </a:xfrm>
          <a:custGeom>
            <a:avLst/>
            <a:gdLst/>
            <a:ahLst/>
            <a:cxnLst/>
            <a:rect l="l" t="t" r="r" b="b"/>
            <a:pathLst>
              <a:path w="4371" h="4065" extrusionOk="0">
                <a:moveTo>
                  <a:pt x="2803" y="1301"/>
                </a:moveTo>
                <a:cubicBezTo>
                  <a:pt x="2803" y="1312"/>
                  <a:pt x="2810" y="1323"/>
                  <a:pt x="2818" y="1331"/>
                </a:cubicBezTo>
                <a:lnTo>
                  <a:pt x="2818" y="1331"/>
                </a:lnTo>
                <a:lnTo>
                  <a:pt x="2803" y="1301"/>
                </a:lnTo>
                <a:close/>
                <a:moveTo>
                  <a:pt x="1902" y="934"/>
                </a:moveTo>
                <a:cubicBezTo>
                  <a:pt x="2039" y="973"/>
                  <a:pt x="2176" y="990"/>
                  <a:pt x="2313" y="990"/>
                </a:cubicBezTo>
                <a:cubicBezTo>
                  <a:pt x="2337" y="990"/>
                  <a:pt x="2361" y="989"/>
                  <a:pt x="2385" y="988"/>
                </a:cubicBezTo>
                <a:lnTo>
                  <a:pt x="2385" y="988"/>
                </a:lnTo>
                <a:cubicBezTo>
                  <a:pt x="2391" y="992"/>
                  <a:pt x="2397" y="997"/>
                  <a:pt x="2403" y="1001"/>
                </a:cubicBezTo>
                <a:cubicBezTo>
                  <a:pt x="2469" y="1034"/>
                  <a:pt x="2536" y="1068"/>
                  <a:pt x="2569" y="1101"/>
                </a:cubicBezTo>
                <a:cubicBezTo>
                  <a:pt x="2569" y="1101"/>
                  <a:pt x="2633" y="1144"/>
                  <a:pt x="2625" y="1144"/>
                </a:cubicBezTo>
                <a:cubicBezTo>
                  <a:pt x="2623" y="1144"/>
                  <a:pt x="2616" y="1141"/>
                  <a:pt x="2603" y="1134"/>
                </a:cubicBezTo>
                <a:lnTo>
                  <a:pt x="2603" y="1134"/>
                </a:lnTo>
                <a:lnTo>
                  <a:pt x="2669" y="1168"/>
                </a:lnTo>
                <a:lnTo>
                  <a:pt x="2803" y="1301"/>
                </a:lnTo>
                <a:lnTo>
                  <a:pt x="2803" y="1301"/>
                </a:lnTo>
                <a:lnTo>
                  <a:pt x="2803" y="1301"/>
                </a:lnTo>
                <a:cubicBezTo>
                  <a:pt x="2803" y="1301"/>
                  <a:pt x="2803" y="1301"/>
                  <a:pt x="2803" y="1301"/>
                </a:cubicBezTo>
                <a:lnTo>
                  <a:pt x="2803" y="1301"/>
                </a:lnTo>
                <a:cubicBezTo>
                  <a:pt x="2831" y="1329"/>
                  <a:pt x="2835" y="1340"/>
                  <a:pt x="2831" y="1340"/>
                </a:cubicBezTo>
                <a:cubicBezTo>
                  <a:pt x="2829" y="1340"/>
                  <a:pt x="2823" y="1336"/>
                  <a:pt x="2818" y="1331"/>
                </a:cubicBezTo>
                <a:lnTo>
                  <a:pt x="2818" y="1331"/>
                </a:lnTo>
                <a:lnTo>
                  <a:pt x="2870" y="1435"/>
                </a:lnTo>
                <a:cubicBezTo>
                  <a:pt x="2900" y="1465"/>
                  <a:pt x="2930" y="1522"/>
                  <a:pt x="2960" y="1583"/>
                </a:cubicBezTo>
                <a:lnTo>
                  <a:pt x="2960" y="1583"/>
                </a:lnTo>
                <a:cubicBezTo>
                  <a:pt x="2959" y="1587"/>
                  <a:pt x="2961" y="1601"/>
                  <a:pt x="2970" y="1635"/>
                </a:cubicBezTo>
                <a:lnTo>
                  <a:pt x="3003" y="1701"/>
                </a:lnTo>
                <a:cubicBezTo>
                  <a:pt x="3003" y="1768"/>
                  <a:pt x="3036" y="1835"/>
                  <a:pt x="3036" y="1902"/>
                </a:cubicBezTo>
                <a:cubicBezTo>
                  <a:pt x="3036" y="1935"/>
                  <a:pt x="3036" y="1968"/>
                  <a:pt x="3036" y="2035"/>
                </a:cubicBezTo>
                <a:lnTo>
                  <a:pt x="3036" y="2135"/>
                </a:lnTo>
                <a:cubicBezTo>
                  <a:pt x="3036" y="2202"/>
                  <a:pt x="3003" y="2269"/>
                  <a:pt x="3003" y="2335"/>
                </a:cubicBezTo>
                <a:cubicBezTo>
                  <a:pt x="2979" y="2360"/>
                  <a:pt x="2936" y="2439"/>
                  <a:pt x="2942" y="2439"/>
                </a:cubicBezTo>
                <a:cubicBezTo>
                  <a:pt x="2944" y="2439"/>
                  <a:pt x="2952" y="2428"/>
                  <a:pt x="2970" y="2402"/>
                </a:cubicBezTo>
                <a:lnTo>
                  <a:pt x="2970" y="2402"/>
                </a:lnTo>
                <a:cubicBezTo>
                  <a:pt x="2936" y="2469"/>
                  <a:pt x="2903" y="2535"/>
                  <a:pt x="2836" y="2602"/>
                </a:cubicBezTo>
                <a:cubicBezTo>
                  <a:pt x="2836" y="2602"/>
                  <a:pt x="2787" y="2676"/>
                  <a:pt x="2794" y="2676"/>
                </a:cubicBezTo>
                <a:cubicBezTo>
                  <a:pt x="2795" y="2676"/>
                  <a:pt x="2798" y="2674"/>
                  <a:pt x="2803" y="2669"/>
                </a:cubicBezTo>
                <a:cubicBezTo>
                  <a:pt x="2811" y="2652"/>
                  <a:pt x="2815" y="2646"/>
                  <a:pt x="2816" y="2646"/>
                </a:cubicBezTo>
                <a:lnTo>
                  <a:pt x="2816" y="2646"/>
                </a:lnTo>
                <a:cubicBezTo>
                  <a:pt x="2820" y="2646"/>
                  <a:pt x="2795" y="2702"/>
                  <a:pt x="2770" y="2702"/>
                </a:cubicBezTo>
                <a:cubicBezTo>
                  <a:pt x="2770" y="2702"/>
                  <a:pt x="2703" y="2802"/>
                  <a:pt x="2636" y="2836"/>
                </a:cubicBezTo>
                <a:lnTo>
                  <a:pt x="2569" y="2902"/>
                </a:lnTo>
                <a:lnTo>
                  <a:pt x="2403" y="3002"/>
                </a:lnTo>
                <a:cubicBezTo>
                  <a:pt x="2395" y="3006"/>
                  <a:pt x="2389" y="3009"/>
                  <a:pt x="2384" y="3012"/>
                </a:cubicBezTo>
                <a:lnTo>
                  <a:pt x="2384" y="3012"/>
                </a:lnTo>
                <a:cubicBezTo>
                  <a:pt x="2388" y="3007"/>
                  <a:pt x="2386" y="3002"/>
                  <a:pt x="2369" y="3002"/>
                </a:cubicBezTo>
                <a:lnTo>
                  <a:pt x="2269" y="3036"/>
                </a:lnTo>
                <a:cubicBezTo>
                  <a:pt x="2202" y="3036"/>
                  <a:pt x="2136" y="3069"/>
                  <a:pt x="2069" y="3069"/>
                </a:cubicBezTo>
                <a:lnTo>
                  <a:pt x="1769" y="3069"/>
                </a:lnTo>
                <a:cubicBezTo>
                  <a:pt x="1869" y="3069"/>
                  <a:pt x="1669" y="3069"/>
                  <a:pt x="1635" y="3036"/>
                </a:cubicBezTo>
                <a:cubicBezTo>
                  <a:pt x="1569" y="3036"/>
                  <a:pt x="1502" y="3002"/>
                  <a:pt x="1469" y="3002"/>
                </a:cubicBezTo>
                <a:cubicBezTo>
                  <a:pt x="1535" y="3002"/>
                  <a:pt x="1402" y="2936"/>
                  <a:pt x="1369" y="2936"/>
                </a:cubicBezTo>
                <a:lnTo>
                  <a:pt x="1302" y="2902"/>
                </a:lnTo>
                <a:cubicBezTo>
                  <a:pt x="1302" y="2902"/>
                  <a:pt x="1246" y="2846"/>
                  <a:pt x="1231" y="2846"/>
                </a:cubicBezTo>
                <a:cubicBezTo>
                  <a:pt x="1227" y="2846"/>
                  <a:pt x="1227" y="2852"/>
                  <a:pt x="1235" y="2869"/>
                </a:cubicBezTo>
                <a:cubicBezTo>
                  <a:pt x="1202" y="2802"/>
                  <a:pt x="1135" y="2769"/>
                  <a:pt x="1102" y="2702"/>
                </a:cubicBezTo>
                <a:cubicBezTo>
                  <a:pt x="1102" y="2702"/>
                  <a:pt x="1072" y="2673"/>
                  <a:pt x="1062" y="2673"/>
                </a:cubicBezTo>
                <a:cubicBezTo>
                  <a:pt x="1062" y="2673"/>
                  <a:pt x="1062" y="2673"/>
                  <a:pt x="1061" y="2673"/>
                </a:cubicBezTo>
                <a:lnTo>
                  <a:pt x="1061" y="2673"/>
                </a:lnTo>
                <a:cubicBezTo>
                  <a:pt x="1052" y="2649"/>
                  <a:pt x="1035" y="2626"/>
                  <a:pt x="1035" y="2602"/>
                </a:cubicBezTo>
                <a:cubicBezTo>
                  <a:pt x="1002" y="2569"/>
                  <a:pt x="1002" y="2535"/>
                  <a:pt x="1002" y="2502"/>
                </a:cubicBezTo>
                <a:cubicBezTo>
                  <a:pt x="987" y="2459"/>
                  <a:pt x="985" y="2447"/>
                  <a:pt x="988" y="2447"/>
                </a:cubicBezTo>
                <a:lnTo>
                  <a:pt x="988" y="2447"/>
                </a:lnTo>
                <a:cubicBezTo>
                  <a:pt x="991" y="2447"/>
                  <a:pt x="1002" y="2469"/>
                  <a:pt x="1002" y="2469"/>
                </a:cubicBezTo>
                <a:cubicBezTo>
                  <a:pt x="1002" y="2402"/>
                  <a:pt x="1002" y="2369"/>
                  <a:pt x="1002" y="2302"/>
                </a:cubicBezTo>
                <a:cubicBezTo>
                  <a:pt x="1002" y="2269"/>
                  <a:pt x="1002" y="2235"/>
                  <a:pt x="1002" y="2202"/>
                </a:cubicBezTo>
                <a:lnTo>
                  <a:pt x="1002" y="2168"/>
                </a:lnTo>
                <a:cubicBezTo>
                  <a:pt x="1002" y="2135"/>
                  <a:pt x="1035" y="2035"/>
                  <a:pt x="1035" y="1968"/>
                </a:cubicBezTo>
                <a:cubicBezTo>
                  <a:pt x="1068" y="1902"/>
                  <a:pt x="1068" y="1868"/>
                  <a:pt x="1102" y="1802"/>
                </a:cubicBezTo>
                <a:lnTo>
                  <a:pt x="1168" y="1668"/>
                </a:lnTo>
                <a:cubicBezTo>
                  <a:pt x="1202" y="1601"/>
                  <a:pt x="1235" y="1535"/>
                  <a:pt x="1268" y="1468"/>
                </a:cubicBezTo>
                <a:lnTo>
                  <a:pt x="1335" y="1368"/>
                </a:lnTo>
                <a:cubicBezTo>
                  <a:pt x="1336" y="1367"/>
                  <a:pt x="1337" y="1366"/>
                  <a:pt x="1337" y="1366"/>
                </a:cubicBezTo>
                <a:cubicBezTo>
                  <a:pt x="1337" y="1366"/>
                  <a:pt x="1344" y="1359"/>
                  <a:pt x="1369" y="1335"/>
                </a:cubicBezTo>
                <a:lnTo>
                  <a:pt x="1535" y="1168"/>
                </a:lnTo>
                <a:lnTo>
                  <a:pt x="1602" y="1101"/>
                </a:lnTo>
                <a:lnTo>
                  <a:pt x="1635" y="1068"/>
                </a:lnTo>
                <a:cubicBezTo>
                  <a:pt x="1702" y="1034"/>
                  <a:pt x="1769" y="968"/>
                  <a:pt x="1836" y="934"/>
                </a:cubicBezTo>
                <a:close/>
                <a:moveTo>
                  <a:pt x="1869" y="0"/>
                </a:moveTo>
                <a:cubicBezTo>
                  <a:pt x="1602" y="0"/>
                  <a:pt x="1369" y="100"/>
                  <a:pt x="1168" y="234"/>
                </a:cubicBezTo>
                <a:cubicBezTo>
                  <a:pt x="535" y="701"/>
                  <a:pt x="101" y="1435"/>
                  <a:pt x="34" y="2235"/>
                </a:cubicBezTo>
                <a:cubicBezTo>
                  <a:pt x="1" y="2669"/>
                  <a:pt x="134" y="3102"/>
                  <a:pt x="468" y="3436"/>
                </a:cubicBezTo>
                <a:cubicBezTo>
                  <a:pt x="872" y="3855"/>
                  <a:pt x="1413" y="4065"/>
                  <a:pt x="1953" y="4065"/>
                </a:cubicBezTo>
                <a:cubicBezTo>
                  <a:pt x="2574" y="4065"/>
                  <a:pt x="3193" y="3789"/>
                  <a:pt x="3603" y="3236"/>
                </a:cubicBezTo>
                <a:cubicBezTo>
                  <a:pt x="4371" y="2235"/>
                  <a:pt x="4004" y="767"/>
                  <a:pt x="2870" y="200"/>
                </a:cubicBezTo>
                <a:cubicBezTo>
                  <a:pt x="2828" y="178"/>
                  <a:pt x="2787" y="163"/>
                  <a:pt x="2747" y="154"/>
                </a:cubicBezTo>
                <a:lnTo>
                  <a:pt x="2747" y="154"/>
                </a:lnTo>
                <a:cubicBezTo>
                  <a:pt x="2663" y="90"/>
                  <a:pt x="2563" y="52"/>
                  <a:pt x="2454" y="52"/>
                </a:cubicBezTo>
                <a:cubicBezTo>
                  <a:pt x="2416" y="52"/>
                  <a:pt x="2376" y="57"/>
                  <a:pt x="2336" y="67"/>
                </a:cubicBezTo>
                <a:lnTo>
                  <a:pt x="2202" y="34"/>
                </a:lnTo>
                <a:cubicBezTo>
                  <a:pt x="2069" y="0"/>
                  <a:pt x="1969" y="0"/>
                  <a:pt x="186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893371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text 5">
  <p:cSld name="Title and text 5">
    <p:spTree>
      <p:nvGrpSpPr>
        <p:cNvPr id="1" name="Shape 1367"/>
        <p:cNvGrpSpPr/>
        <p:nvPr/>
      </p:nvGrpSpPr>
      <p:grpSpPr>
        <a:xfrm>
          <a:off x="0" y="0"/>
          <a:ext cx="0" cy="0"/>
          <a:chOff x="0" y="0"/>
          <a:chExt cx="0" cy="0"/>
        </a:xfrm>
      </p:grpSpPr>
      <p:grpSp>
        <p:nvGrpSpPr>
          <p:cNvPr id="1368" name="Google Shape;1368;p32"/>
          <p:cNvGrpSpPr/>
          <p:nvPr/>
        </p:nvGrpSpPr>
        <p:grpSpPr>
          <a:xfrm>
            <a:off x="95" y="25"/>
            <a:ext cx="9143969" cy="5143446"/>
            <a:chOff x="95" y="25"/>
            <a:chExt cx="9143969" cy="5143446"/>
          </a:xfrm>
        </p:grpSpPr>
        <p:sp>
          <p:nvSpPr>
            <p:cNvPr id="1369" name="Google Shape;1369;p32"/>
            <p:cNvSpPr/>
            <p:nvPr/>
          </p:nvSpPr>
          <p:spPr>
            <a:xfrm>
              <a:off x="95" y="484705"/>
              <a:ext cx="9143969" cy="13289"/>
            </a:xfrm>
            <a:custGeom>
              <a:avLst/>
              <a:gdLst/>
              <a:ahLst/>
              <a:cxnLst/>
              <a:rect l="l" t="t" r="r" b="b"/>
              <a:pathLst>
                <a:path w="63221" h="222"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0" name="Google Shape;1370;p32"/>
            <p:cNvSpPr/>
            <p:nvPr/>
          </p:nvSpPr>
          <p:spPr>
            <a:xfrm>
              <a:off x="95" y="677226"/>
              <a:ext cx="9143969" cy="15564"/>
            </a:xfrm>
            <a:custGeom>
              <a:avLst/>
              <a:gdLst/>
              <a:ahLst/>
              <a:cxnLst/>
              <a:rect l="l" t="t" r="r" b="b"/>
              <a:pathLst>
                <a:path w="63221" h="260" extrusionOk="0">
                  <a:moveTo>
                    <a:pt x="1" y="0"/>
                  </a:moveTo>
                  <a:lnTo>
                    <a:pt x="1" y="259"/>
                  </a:lnTo>
                  <a:lnTo>
                    <a:pt x="63221" y="259"/>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1" name="Google Shape;1371;p32"/>
            <p:cNvSpPr/>
            <p:nvPr/>
          </p:nvSpPr>
          <p:spPr>
            <a:xfrm>
              <a:off x="95" y="869746"/>
              <a:ext cx="9143969" cy="15564"/>
            </a:xfrm>
            <a:custGeom>
              <a:avLst/>
              <a:gdLst/>
              <a:ahLst/>
              <a:cxnLst/>
              <a:rect l="l" t="t" r="r" b="b"/>
              <a:pathLst>
                <a:path w="63221" h="260" extrusionOk="0">
                  <a:moveTo>
                    <a:pt x="1" y="1"/>
                  </a:moveTo>
                  <a:lnTo>
                    <a:pt x="1" y="260"/>
                  </a:lnTo>
                  <a:lnTo>
                    <a:pt x="63221" y="260"/>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2" name="Google Shape;1372;p32"/>
            <p:cNvSpPr/>
            <p:nvPr/>
          </p:nvSpPr>
          <p:spPr>
            <a:xfrm>
              <a:off x="95" y="1064542"/>
              <a:ext cx="9143969" cy="13349"/>
            </a:xfrm>
            <a:custGeom>
              <a:avLst/>
              <a:gdLst/>
              <a:ahLst/>
              <a:cxnLst/>
              <a:rect l="l" t="t" r="r" b="b"/>
              <a:pathLst>
                <a:path w="63221" h="223"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3" name="Google Shape;1373;p32"/>
            <p:cNvSpPr/>
            <p:nvPr/>
          </p:nvSpPr>
          <p:spPr>
            <a:xfrm>
              <a:off x="95" y="1257062"/>
              <a:ext cx="9143969" cy="13349"/>
            </a:xfrm>
            <a:custGeom>
              <a:avLst/>
              <a:gdLst/>
              <a:ahLst/>
              <a:cxnLst/>
              <a:rect l="l" t="t" r="r" b="b"/>
              <a:pathLst>
                <a:path w="63221" h="223" extrusionOk="0">
                  <a:moveTo>
                    <a:pt x="1" y="1"/>
                  </a:moveTo>
                  <a:lnTo>
                    <a:pt x="1" y="223"/>
                  </a:lnTo>
                  <a:lnTo>
                    <a:pt x="63221" y="223"/>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4" name="Google Shape;1374;p32"/>
            <p:cNvSpPr/>
            <p:nvPr/>
          </p:nvSpPr>
          <p:spPr>
            <a:xfrm>
              <a:off x="95" y="1449643"/>
              <a:ext cx="9143969" cy="13349"/>
            </a:xfrm>
            <a:custGeom>
              <a:avLst/>
              <a:gdLst/>
              <a:ahLst/>
              <a:cxnLst/>
              <a:rect l="l" t="t" r="r" b="b"/>
              <a:pathLst>
                <a:path w="63221" h="223"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5" name="Google Shape;1375;p32"/>
            <p:cNvSpPr/>
            <p:nvPr/>
          </p:nvSpPr>
          <p:spPr>
            <a:xfrm>
              <a:off x="95" y="1642163"/>
              <a:ext cx="9143969" cy="15564"/>
            </a:xfrm>
            <a:custGeom>
              <a:avLst/>
              <a:gdLst/>
              <a:ahLst/>
              <a:cxnLst/>
              <a:rect l="l" t="t" r="r" b="b"/>
              <a:pathLst>
                <a:path w="63221" h="260" extrusionOk="0">
                  <a:moveTo>
                    <a:pt x="1" y="1"/>
                  </a:moveTo>
                  <a:lnTo>
                    <a:pt x="1" y="260"/>
                  </a:lnTo>
                  <a:lnTo>
                    <a:pt x="63221" y="260"/>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6" name="Google Shape;1376;p32"/>
            <p:cNvSpPr/>
            <p:nvPr/>
          </p:nvSpPr>
          <p:spPr>
            <a:xfrm>
              <a:off x="95" y="1834744"/>
              <a:ext cx="9143969" cy="15504"/>
            </a:xfrm>
            <a:custGeom>
              <a:avLst/>
              <a:gdLst/>
              <a:ahLst/>
              <a:cxnLst/>
              <a:rect l="l" t="t" r="r" b="b"/>
              <a:pathLst>
                <a:path w="63221" h="259" extrusionOk="0">
                  <a:moveTo>
                    <a:pt x="1" y="0"/>
                  </a:moveTo>
                  <a:lnTo>
                    <a:pt x="1" y="259"/>
                  </a:lnTo>
                  <a:lnTo>
                    <a:pt x="63221" y="259"/>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7" name="Google Shape;1377;p32"/>
            <p:cNvSpPr/>
            <p:nvPr/>
          </p:nvSpPr>
          <p:spPr>
            <a:xfrm>
              <a:off x="95" y="2029479"/>
              <a:ext cx="9143969" cy="13349"/>
            </a:xfrm>
            <a:custGeom>
              <a:avLst/>
              <a:gdLst/>
              <a:ahLst/>
              <a:cxnLst/>
              <a:rect l="l" t="t" r="r" b="b"/>
              <a:pathLst>
                <a:path w="63221" h="223" extrusionOk="0">
                  <a:moveTo>
                    <a:pt x="1" y="1"/>
                  </a:moveTo>
                  <a:lnTo>
                    <a:pt x="1" y="222"/>
                  </a:lnTo>
                  <a:lnTo>
                    <a:pt x="63221" y="222"/>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8" name="Google Shape;1378;p32"/>
            <p:cNvSpPr/>
            <p:nvPr/>
          </p:nvSpPr>
          <p:spPr>
            <a:xfrm>
              <a:off x="95" y="2222059"/>
              <a:ext cx="9143969" cy="13289"/>
            </a:xfrm>
            <a:custGeom>
              <a:avLst/>
              <a:gdLst/>
              <a:ahLst/>
              <a:cxnLst/>
              <a:rect l="l" t="t" r="r" b="b"/>
              <a:pathLst>
                <a:path w="63221" h="222"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9" name="Google Shape;1379;p32"/>
            <p:cNvSpPr/>
            <p:nvPr/>
          </p:nvSpPr>
          <p:spPr>
            <a:xfrm>
              <a:off x="95" y="2414580"/>
              <a:ext cx="9143969" cy="15564"/>
            </a:xfrm>
            <a:custGeom>
              <a:avLst/>
              <a:gdLst/>
              <a:ahLst/>
              <a:cxnLst/>
              <a:rect l="l" t="t" r="r" b="b"/>
              <a:pathLst>
                <a:path w="63221" h="260" extrusionOk="0">
                  <a:moveTo>
                    <a:pt x="1" y="0"/>
                  </a:moveTo>
                  <a:lnTo>
                    <a:pt x="1" y="259"/>
                  </a:lnTo>
                  <a:lnTo>
                    <a:pt x="63221" y="259"/>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0" name="Google Shape;1380;p32"/>
            <p:cNvSpPr/>
            <p:nvPr/>
          </p:nvSpPr>
          <p:spPr>
            <a:xfrm>
              <a:off x="95" y="2607100"/>
              <a:ext cx="9143969" cy="15564"/>
            </a:xfrm>
            <a:custGeom>
              <a:avLst/>
              <a:gdLst/>
              <a:ahLst/>
              <a:cxnLst/>
              <a:rect l="l" t="t" r="r" b="b"/>
              <a:pathLst>
                <a:path w="63221" h="260" extrusionOk="0">
                  <a:moveTo>
                    <a:pt x="1" y="1"/>
                  </a:moveTo>
                  <a:lnTo>
                    <a:pt x="1" y="260"/>
                  </a:lnTo>
                  <a:lnTo>
                    <a:pt x="63221" y="260"/>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1" name="Google Shape;1381;p32"/>
            <p:cNvSpPr/>
            <p:nvPr/>
          </p:nvSpPr>
          <p:spPr>
            <a:xfrm>
              <a:off x="95" y="2801896"/>
              <a:ext cx="9143969" cy="13349"/>
            </a:xfrm>
            <a:custGeom>
              <a:avLst/>
              <a:gdLst/>
              <a:ahLst/>
              <a:cxnLst/>
              <a:rect l="l" t="t" r="r" b="b"/>
              <a:pathLst>
                <a:path w="63221" h="223"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2" name="Google Shape;1382;p32"/>
            <p:cNvSpPr/>
            <p:nvPr/>
          </p:nvSpPr>
          <p:spPr>
            <a:xfrm>
              <a:off x="95" y="2994416"/>
              <a:ext cx="9143969" cy="13349"/>
            </a:xfrm>
            <a:custGeom>
              <a:avLst/>
              <a:gdLst/>
              <a:ahLst/>
              <a:cxnLst/>
              <a:rect l="l" t="t" r="r" b="b"/>
              <a:pathLst>
                <a:path w="63221" h="223" extrusionOk="0">
                  <a:moveTo>
                    <a:pt x="1" y="1"/>
                  </a:moveTo>
                  <a:lnTo>
                    <a:pt x="1" y="223"/>
                  </a:lnTo>
                  <a:lnTo>
                    <a:pt x="63221" y="223"/>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3" name="Google Shape;1383;p32"/>
            <p:cNvSpPr/>
            <p:nvPr/>
          </p:nvSpPr>
          <p:spPr>
            <a:xfrm>
              <a:off x="95" y="3186997"/>
              <a:ext cx="9143969" cy="13349"/>
            </a:xfrm>
            <a:custGeom>
              <a:avLst/>
              <a:gdLst/>
              <a:ahLst/>
              <a:cxnLst/>
              <a:rect l="l" t="t" r="r" b="b"/>
              <a:pathLst>
                <a:path w="63221" h="223"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4" name="Google Shape;1384;p32"/>
            <p:cNvSpPr/>
            <p:nvPr/>
          </p:nvSpPr>
          <p:spPr>
            <a:xfrm>
              <a:off x="95" y="3379517"/>
              <a:ext cx="9143969" cy="15564"/>
            </a:xfrm>
            <a:custGeom>
              <a:avLst/>
              <a:gdLst/>
              <a:ahLst/>
              <a:cxnLst/>
              <a:rect l="l" t="t" r="r" b="b"/>
              <a:pathLst>
                <a:path w="63221" h="260" extrusionOk="0">
                  <a:moveTo>
                    <a:pt x="1" y="1"/>
                  </a:moveTo>
                  <a:lnTo>
                    <a:pt x="1" y="260"/>
                  </a:lnTo>
                  <a:lnTo>
                    <a:pt x="63221" y="260"/>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5" name="Google Shape;1385;p32"/>
            <p:cNvSpPr/>
            <p:nvPr/>
          </p:nvSpPr>
          <p:spPr>
            <a:xfrm>
              <a:off x="95" y="3572098"/>
              <a:ext cx="9143969" cy="15504"/>
            </a:xfrm>
            <a:custGeom>
              <a:avLst/>
              <a:gdLst/>
              <a:ahLst/>
              <a:cxnLst/>
              <a:rect l="l" t="t" r="r" b="b"/>
              <a:pathLst>
                <a:path w="63221" h="259" extrusionOk="0">
                  <a:moveTo>
                    <a:pt x="1" y="0"/>
                  </a:moveTo>
                  <a:lnTo>
                    <a:pt x="1" y="259"/>
                  </a:lnTo>
                  <a:lnTo>
                    <a:pt x="63221" y="259"/>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6" name="Google Shape;1386;p32"/>
            <p:cNvSpPr/>
            <p:nvPr/>
          </p:nvSpPr>
          <p:spPr>
            <a:xfrm>
              <a:off x="95" y="3764618"/>
              <a:ext cx="9143969" cy="15564"/>
            </a:xfrm>
            <a:custGeom>
              <a:avLst/>
              <a:gdLst/>
              <a:ahLst/>
              <a:cxnLst/>
              <a:rect l="l" t="t" r="r" b="b"/>
              <a:pathLst>
                <a:path w="63221" h="260" extrusionOk="0">
                  <a:moveTo>
                    <a:pt x="1" y="1"/>
                  </a:moveTo>
                  <a:lnTo>
                    <a:pt x="1" y="259"/>
                  </a:lnTo>
                  <a:lnTo>
                    <a:pt x="63221" y="259"/>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7" name="Google Shape;1387;p32"/>
            <p:cNvSpPr/>
            <p:nvPr/>
          </p:nvSpPr>
          <p:spPr>
            <a:xfrm>
              <a:off x="95" y="3959413"/>
              <a:ext cx="9143969" cy="13289"/>
            </a:xfrm>
            <a:custGeom>
              <a:avLst/>
              <a:gdLst/>
              <a:ahLst/>
              <a:cxnLst/>
              <a:rect l="l" t="t" r="r" b="b"/>
              <a:pathLst>
                <a:path w="63221" h="222"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8" name="Google Shape;1388;p32"/>
            <p:cNvSpPr/>
            <p:nvPr/>
          </p:nvSpPr>
          <p:spPr>
            <a:xfrm>
              <a:off x="95" y="4151934"/>
              <a:ext cx="9143969" cy="13349"/>
            </a:xfrm>
            <a:custGeom>
              <a:avLst/>
              <a:gdLst/>
              <a:ahLst/>
              <a:cxnLst/>
              <a:rect l="l" t="t" r="r" b="b"/>
              <a:pathLst>
                <a:path w="63221" h="223" extrusionOk="0">
                  <a:moveTo>
                    <a:pt x="1" y="1"/>
                  </a:moveTo>
                  <a:lnTo>
                    <a:pt x="1" y="222"/>
                  </a:lnTo>
                  <a:lnTo>
                    <a:pt x="63221" y="222"/>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9" name="Google Shape;1389;p32"/>
            <p:cNvSpPr/>
            <p:nvPr/>
          </p:nvSpPr>
          <p:spPr>
            <a:xfrm>
              <a:off x="95" y="4344454"/>
              <a:ext cx="9143969" cy="15564"/>
            </a:xfrm>
            <a:custGeom>
              <a:avLst/>
              <a:gdLst/>
              <a:ahLst/>
              <a:cxnLst/>
              <a:rect l="l" t="t" r="r" b="b"/>
              <a:pathLst>
                <a:path w="63221" h="260" extrusionOk="0">
                  <a:moveTo>
                    <a:pt x="1" y="1"/>
                  </a:moveTo>
                  <a:lnTo>
                    <a:pt x="1" y="260"/>
                  </a:lnTo>
                  <a:lnTo>
                    <a:pt x="63221" y="260"/>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0" name="Google Shape;1390;p32"/>
            <p:cNvSpPr/>
            <p:nvPr/>
          </p:nvSpPr>
          <p:spPr>
            <a:xfrm>
              <a:off x="95" y="4537035"/>
              <a:ext cx="9143969" cy="15564"/>
            </a:xfrm>
            <a:custGeom>
              <a:avLst/>
              <a:gdLst/>
              <a:ahLst/>
              <a:cxnLst/>
              <a:rect l="l" t="t" r="r" b="b"/>
              <a:pathLst>
                <a:path w="63221" h="260" extrusionOk="0">
                  <a:moveTo>
                    <a:pt x="1" y="0"/>
                  </a:moveTo>
                  <a:lnTo>
                    <a:pt x="1" y="259"/>
                  </a:lnTo>
                  <a:lnTo>
                    <a:pt x="63221" y="259"/>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1" name="Google Shape;1391;p32"/>
            <p:cNvSpPr/>
            <p:nvPr/>
          </p:nvSpPr>
          <p:spPr>
            <a:xfrm>
              <a:off x="95" y="4731770"/>
              <a:ext cx="9143969" cy="13349"/>
            </a:xfrm>
            <a:custGeom>
              <a:avLst/>
              <a:gdLst/>
              <a:ahLst/>
              <a:cxnLst/>
              <a:rect l="l" t="t" r="r" b="b"/>
              <a:pathLst>
                <a:path w="63221" h="223" extrusionOk="0">
                  <a:moveTo>
                    <a:pt x="1" y="1"/>
                  </a:moveTo>
                  <a:lnTo>
                    <a:pt x="1" y="223"/>
                  </a:lnTo>
                  <a:lnTo>
                    <a:pt x="63221" y="223"/>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2" name="Google Shape;1392;p32"/>
            <p:cNvSpPr/>
            <p:nvPr/>
          </p:nvSpPr>
          <p:spPr>
            <a:xfrm>
              <a:off x="95" y="4924351"/>
              <a:ext cx="9143969" cy="13349"/>
            </a:xfrm>
            <a:custGeom>
              <a:avLst/>
              <a:gdLst/>
              <a:ahLst/>
              <a:cxnLst/>
              <a:rect l="l" t="t" r="r" b="b"/>
              <a:pathLst>
                <a:path w="63221" h="223"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3" name="Google Shape;1393;p32"/>
            <p:cNvSpPr/>
            <p:nvPr/>
          </p:nvSpPr>
          <p:spPr>
            <a:xfrm>
              <a:off x="704325" y="25"/>
              <a:ext cx="17779" cy="5143446"/>
            </a:xfrm>
            <a:custGeom>
              <a:avLst/>
              <a:gdLst/>
              <a:ahLst/>
              <a:cxnLst/>
              <a:rect l="l" t="t" r="r" b="b"/>
              <a:pathLst>
                <a:path w="297" h="85921" extrusionOk="0">
                  <a:moveTo>
                    <a:pt x="1" y="0"/>
                  </a:moveTo>
                  <a:lnTo>
                    <a:pt x="1" y="85920"/>
                  </a:lnTo>
                  <a:lnTo>
                    <a:pt x="296" y="85920"/>
                  </a:lnTo>
                  <a:lnTo>
                    <a:pt x="29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94" name="Google Shape;1394;p32"/>
          <p:cNvSpPr txBox="1">
            <a:spLocks noGrp="1"/>
          </p:cNvSpPr>
          <p:nvPr>
            <p:ph type="title"/>
          </p:nvPr>
        </p:nvSpPr>
        <p:spPr>
          <a:xfrm>
            <a:off x="2781150" y="1430400"/>
            <a:ext cx="3581700" cy="609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300"/>
              <a:buNone/>
              <a:defRPr sz="3100" b="1">
                <a:highlight>
                  <a:schemeClr val="dk2"/>
                </a:highlight>
              </a:defRPr>
            </a:lvl1pPr>
            <a:lvl2pPr lvl="1" algn="ctr" rtl="0">
              <a:spcBef>
                <a:spcPts val="0"/>
              </a:spcBef>
              <a:spcAft>
                <a:spcPts val="0"/>
              </a:spcAft>
              <a:buSzPts val="4300"/>
              <a:buNone/>
              <a:defRPr/>
            </a:lvl2pPr>
            <a:lvl3pPr lvl="2" algn="ctr" rtl="0">
              <a:spcBef>
                <a:spcPts val="0"/>
              </a:spcBef>
              <a:spcAft>
                <a:spcPts val="0"/>
              </a:spcAft>
              <a:buSzPts val="4300"/>
              <a:buNone/>
              <a:defRPr/>
            </a:lvl3pPr>
            <a:lvl4pPr lvl="3" algn="ctr" rtl="0">
              <a:spcBef>
                <a:spcPts val="0"/>
              </a:spcBef>
              <a:spcAft>
                <a:spcPts val="0"/>
              </a:spcAft>
              <a:buSzPts val="4300"/>
              <a:buNone/>
              <a:defRPr/>
            </a:lvl4pPr>
            <a:lvl5pPr lvl="4" algn="ctr" rtl="0">
              <a:spcBef>
                <a:spcPts val="0"/>
              </a:spcBef>
              <a:spcAft>
                <a:spcPts val="0"/>
              </a:spcAft>
              <a:buSzPts val="4300"/>
              <a:buNone/>
              <a:defRPr/>
            </a:lvl5pPr>
            <a:lvl6pPr lvl="5" algn="ctr" rtl="0">
              <a:spcBef>
                <a:spcPts val="0"/>
              </a:spcBef>
              <a:spcAft>
                <a:spcPts val="0"/>
              </a:spcAft>
              <a:buSzPts val="4300"/>
              <a:buNone/>
              <a:defRPr/>
            </a:lvl6pPr>
            <a:lvl7pPr lvl="6" algn="ctr" rtl="0">
              <a:spcBef>
                <a:spcPts val="0"/>
              </a:spcBef>
              <a:spcAft>
                <a:spcPts val="0"/>
              </a:spcAft>
              <a:buSzPts val="4300"/>
              <a:buNone/>
              <a:defRPr/>
            </a:lvl7pPr>
            <a:lvl8pPr lvl="7" algn="ctr" rtl="0">
              <a:spcBef>
                <a:spcPts val="0"/>
              </a:spcBef>
              <a:spcAft>
                <a:spcPts val="0"/>
              </a:spcAft>
              <a:buSzPts val="4300"/>
              <a:buNone/>
              <a:defRPr/>
            </a:lvl8pPr>
            <a:lvl9pPr lvl="8" algn="ctr" rtl="0">
              <a:spcBef>
                <a:spcPts val="0"/>
              </a:spcBef>
              <a:spcAft>
                <a:spcPts val="0"/>
              </a:spcAft>
              <a:buSzPts val="4300"/>
              <a:buNone/>
              <a:defRPr/>
            </a:lvl9pPr>
          </a:lstStyle>
          <a:p>
            <a:endParaRPr/>
          </a:p>
        </p:txBody>
      </p:sp>
      <p:sp>
        <p:nvSpPr>
          <p:cNvPr id="1395" name="Google Shape;1395;p32"/>
          <p:cNvSpPr txBox="1">
            <a:spLocks noGrp="1"/>
          </p:cNvSpPr>
          <p:nvPr>
            <p:ph type="subTitle" idx="1"/>
          </p:nvPr>
        </p:nvSpPr>
        <p:spPr>
          <a:xfrm>
            <a:off x="2781150" y="2286625"/>
            <a:ext cx="3581700" cy="2171100"/>
          </a:xfrm>
          <a:prstGeom prst="rect">
            <a:avLst/>
          </a:prstGeom>
          <a:noFill/>
          <a:ln w="19050" cap="flat" cmpd="sng">
            <a:solidFill>
              <a:schemeClr val="dk1"/>
            </a:solidFill>
            <a:prstDash val="dash"/>
            <a:round/>
            <a:headEnd type="none" w="sm" len="sm"/>
            <a:tailEnd type="none" w="sm" len="sm"/>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500"/>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1396" name="Google Shape;1396;p32"/>
          <p:cNvSpPr txBox="1">
            <a:spLocks noGrp="1"/>
          </p:cNvSpPr>
          <p:nvPr>
            <p:ph type="title" idx="2"/>
          </p:nvPr>
        </p:nvSpPr>
        <p:spPr>
          <a:xfrm>
            <a:off x="713225" y="539000"/>
            <a:ext cx="7717500" cy="444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300"/>
              <a:buNone/>
              <a:defRPr/>
            </a:lvl1pPr>
            <a:lvl2pPr lvl="1" rtl="0">
              <a:spcBef>
                <a:spcPts val="0"/>
              </a:spcBef>
              <a:spcAft>
                <a:spcPts val="0"/>
              </a:spcAft>
              <a:buSzPts val="4300"/>
              <a:buNone/>
              <a:defRPr/>
            </a:lvl2pPr>
            <a:lvl3pPr lvl="2" rtl="0">
              <a:spcBef>
                <a:spcPts val="0"/>
              </a:spcBef>
              <a:spcAft>
                <a:spcPts val="0"/>
              </a:spcAft>
              <a:buSzPts val="4300"/>
              <a:buNone/>
              <a:defRPr/>
            </a:lvl3pPr>
            <a:lvl4pPr lvl="3" rtl="0">
              <a:spcBef>
                <a:spcPts val="0"/>
              </a:spcBef>
              <a:spcAft>
                <a:spcPts val="0"/>
              </a:spcAft>
              <a:buSzPts val="4300"/>
              <a:buNone/>
              <a:defRPr/>
            </a:lvl4pPr>
            <a:lvl5pPr lvl="4" rtl="0">
              <a:spcBef>
                <a:spcPts val="0"/>
              </a:spcBef>
              <a:spcAft>
                <a:spcPts val="0"/>
              </a:spcAft>
              <a:buSzPts val="4300"/>
              <a:buNone/>
              <a:defRPr/>
            </a:lvl5pPr>
            <a:lvl6pPr lvl="5" rtl="0">
              <a:spcBef>
                <a:spcPts val="0"/>
              </a:spcBef>
              <a:spcAft>
                <a:spcPts val="0"/>
              </a:spcAft>
              <a:buSzPts val="4300"/>
              <a:buNone/>
              <a:defRPr/>
            </a:lvl6pPr>
            <a:lvl7pPr lvl="6" rtl="0">
              <a:spcBef>
                <a:spcPts val="0"/>
              </a:spcBef>
              <a:spcAft>
                <a:spcPts val="0"/>
              </a:spcAft>
              <a:buSzPts val="4300"/>
              <a:buNone/>
              <a:defRPr/>
            </a:lvl7pPr>
            <a:lvl8pPr lvl="7" rtl="0">
              <a:spcBef>
                <a:spcPts val="0"/>
              </a:spcBef>
              <a:spcAft>
                <a:spcPts val="0"/>
              </a:spcAft>
              <a:buSzPts val="4300"/>
              <a:buNone/>
              <a:defRPr/>
            </a:lvl8pPr>
            <a:lvl9pPr lvl="8" rtl="0">
              <a:spcBef>
                <a:spcPts val="0"/>
              </a:spcBef>
              <a:spcAft>
                <a:spcPts val="0"/>
              </a:spcAft>
              <a:buSzPts val="4300"/>
              <a:buNone/>
              <a:defRPr/>
            </a:lvl9pPr>
          </a:lstStyle>
          <a:p>
            <a:endParaRPr/>
          </a:p>
        </p:txBody>
      </p:sp>
      <p:sp>
        <p:nvSpPr>
          <p:cNvPr id="1397" name="Google Shape;1397;p32"/>
          <p:cNvSpPr/>
          <p:nvPr/>
        </p:nvSpPr>
        <p:spPr>
          <a:xfrm>
            <a:off x="8744475" y="3154725"/>
            <a:ext cx="109275" cy="114525"/>
          </a:xfrm>
          <a:custGeom>
            <a:avLst/>
            <a:gdLst/>
            <a:ahLst/>
            <a:cxnLst/>
            <a:rect l="l" t="t" r="r" b="b"/>
            <a:pathLst>
              <a:path w="4371" h="4581" extrusionOk="0">
                <a:moveTo>
                  <a:pt x="1702" y="1062"/>
                </a:moveTo>
                <a:cubicBezTo>
                  <a:pt x="1780" y="1119"/>
                  <a:pt x="1875" y="1151"/>
                  <a:pt x="1969" y="1151"/>
                </a:cubicBezTo>
                <a:lnTo>
                  <a:pt x="2002" y="1151"/>
                </a:lnTo>
                <a:lnTo>
                  <a:pt x="2102" y="1185"/>
                </a:lnTo>
                <a:cubicBezTo>
                  <a:pt x="2169" y="1185"/>
                  <a:pt x="2236" y="1218"/>
                  <a:pt x="2336" y="1218"/>
                </a:cubicBezTo>
                <a:cubicBezTo>
                  <a:pt x="2436" y="1285"/>
                  <a:pt x="2569" y="1352"/>
                  <a:pt x="2670" y="1418"/>
                </a:cubicBezTo>
                <a:cubicBezTo>
                  <a:pt x="2770" y="1485"/>
                  <a:pt x="2870" y="1552"/>
                  <a:pt x="2936" y="1652"/>
                </a:cubicBezTo>
                <a:cubicBezTo>
                  <a:pt x="3003" y="1752"/>
                  <a:pt x="3070" y="1852"/>
                  <a:pt x="3137" y="1952"/>
                </a:cubicBezTo>
                <a:cubicBezTo>
                  <a:pt x="3170" y="1985"/>
                  <a:pt x="3170" y="2052"/>
                  <a:pt x="3203" y="2085"/>
                </a:cubicBezTo>
                <a:cubicBezTo>
                  <a:pt x="3203" y="2152"/>
                  <a:pt x="3237" y="2219"/>
                  <a:pt x="3237" y="2286"/>
                </a:cubicBezTo>
                <a:lnTo>
                  <a:pt x="3237" y="2319"/>
                </a:lnTo>
                <a:cubicBezTo>
                  <a:pt x="3237" y="2352"/>
                  <a:pt x="3237" y="2386"/>
                  <a:pt x="3237" y="2419"/>
                </a:cubicBezTo>
                <a:cubicBezTo>
                  <a:pt x="3237" y="2519"/>
                  <a:pt x="3237" y="2586"/>
                  <a:pt x="3237" y="2686"/>
                </a:cubicBezTo>
                <a:cubicBezTo>
                  <a:pt x="3237" y="2675"/>
                  <a:pt x="3236" y="2670"/>
                  <a:pt x="3234" y="2670"/>
                </a:cubicBezTo>
                <a:cubicBezTo>
                  <a:pt x="3227" y="2670"/>
                  <a:pt x="3203" y="2791"/>
                  <a:pt x="3203" y="2819"/>
                </a:cubicBezTo>
                <a:cubicBezTo>
                  <a:pt x="3203" y="2886"/>
                  <a:pt x="3170" y="2953"/>
                  <a:pt x="3137" y="2986"/>
                </a:cubicBezTo>
                <a:cubicBezTo>
                  <a:pt x="3146" y="2976"/>
                  <a:pt x="3150" y="2972"/>
                  <a:pt x="3151" y="2972"/>
                </a:cubicBezTo>
                <a:lnTo>
                  <a:pt x="3151" y="2972"/>
                </a:lnTo>
                <a:cubicBezTo>
                  <a:pt x="3153" y="2972"/>
                  <a:pt x="3137" y="2996"/>
                  <a:pt x="3137" y="3019"/>
                </a:cubicBezTo>
                <a:lnTo>
                  <a:pt x="3103" y="3119"/>
                </a:lnTo>
                <a:cubicBezTo>
                  <a:pt x="3070" y="3186"/>
                  <a:pt x="3036" y="3220"/>
                  <a:pt x="3003" y="3253"/>
                </a:cubicBezTo>
                <a:cubicBezTo>
                  <a:pt x="2936" y="3320"/>
                  <a:pt x="2903" y="3353"/>
                  <a:pt x="2836" y="3386"/>
                </a:cubicBezTo>
                <a:lnTo>
                  <a:pt x="2770" y="3453"/>
                </a:lnTo>
                <a:lnTo>
                  <a:pt x="2670" y="3520"/>
                </a:lnTo>
                <a:cubicBezTo>
                  <a:pt x="2603" y="3520"/>
                  <a:pt x="2536" y="3553"/>
                  <a:pt x="2469" y="3553"/>
                </a:cubicBezTo>
                <a:cubicBezTo>
                  <a:pt x="2469" y="3553"/>
                  <a:pt x="2395" y="3568"/>
                  <a:pt x="2366" y="3568"/>
                </a:cubicBezTo>
                <a:cubicBezTo>
                  <a:pt x="2351" y="3568"/>
                  <a:pt x="2347" y="3564"/>
                  <a:pt x="2369" y="3553"/>
                </a:cubicBezTo>
                <a:lnTo>
                  <a:pt x="2303" y="3553"/>
                </a:lnTo>
                <a:cubicBezTo>
                  <a:pt x="2286" y="3570"/>
                  <a:pt x="2261" y="3578"/>
                  <a:pt x="2232" y="3578"/>
                </a:cubicBezTo>
                <a:cubicBezTo>
                  <a:pt x="2203" y="3578"/>
                  <a:pt x="2169" y="3570"/>
                  <a:pt x="2136" y="3553"/>
                </a:cubicBezTo>
                <a:lnTo>
                  <a:pt x="2002" y="3553"/>
                </a:lnTo>
                <a:lnTo>
                  <a:pt x="1902" y="3520"/>
                </a:lnTo>
                <a:lnTo>
                  <a:pt x="1869" y="3520"/>
                </a:lnTo>
                <a:cubicBezTo>
                  <a:pt x="1369" y="3253"/>
                  <a:pt x="1068" y="2753"/>
                  <a:pt x="1068" y="2185"/>
                </a:cubicBezTo>
                <a:cubicBezTo>
                  <a:pt x="1068" y="1885"/>
                  <a:pt x="1168" y="1618"/>
                  <a:pt x="1335" y="1385"/>
                </a:cubicBezTo>
                <a:cubicBezTo>
                  <a:pt x="1437" y="1262"/>
                  <a:pt x="1565" y="1152"/>
                  <a:pt x="1702" y="1062"/>
                </a:cubicBezTo>
                <a:close/>
                <a:moveTo>
                  <a:pt x="1857" y="0"/>
                </a:moveTo>
                <a:cubicBezTo>
                  <a:pt x="1817" y="0"/>
                  <a:pt x="1776" y="6"/>
                  <a:pt x="1736" y="17"/>
                </a:cubicBezTo>
                <a:cubicBezTo>
                  <a:pt x="902" y="284"/>
                  <a:pt x="301" y="985"/>
                  <a:pt x="168" y="1852"/>
                </a:cubicBezTo>
                <a:cubicBezTo>
                  <a:pt x="1" y="2753"/>
                  <a:pt x="368" y="3687"/>
                  <a:pt x="1102" y="4254"/>
                </a:cubicBezTo>
                <a:cubicBezTo>
                  <a:pt x="1429" y="4472"/>
                  <a:pt x="1814" y="4581"/>
                  <a:pt x="2199" y="4581"/>
                </a:cubicBezTo>
                <a:cubicBezTo>
                  <a:pt x="2640" y="4581"/>
                  <a:pt x="3081" y="4438"/>
                  <a:pt x="3437" y="4154"/>
                </a:cubicBezTo>
                <a:cubicBezTo>
                  <a:pt x="4104" y="3620"/>
                  <a:pt x="4371" y="2719"/>
                  <a:pt x="4104" y="1885"/>
                </a:cubicBezTo>
                <a:cubicBezTo>
                  <a:pt x="3834" y="1046"/>
                  <a:pt x="3133" y="422"/>
                  <a:pt x="2268" y="256"/>
                </a:cubicBezTo>
                <a:lnTo>
                  <a:pt x="2268" y="256"/>
                </a:lnTo>
                <a:cubicBezTo>
                  <a:pt x="2188" y="93"/>
                  <a:pt x="2024" y="0"/>
                  <a:pt x="185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8" name="Google Shape;1398;p32"/>
          <p:cNvSpPr/>
          <p:nvPr/>
        </p:nvSpPr>
        <p:spPr>
          <a:xfrm>
            <a:off x="1771375" y="4818363"/>
            <a:ext cx="85075" cy="80575"/>
          </a:xfrm>
          <a:custGeom>
            <a:avLst/>
            <a:gdLst/>
            <a:ahLst/>
            <a:cxnLst/>
            <a:rect l="l" t="t" r="r" b="b"/>
            <a:pathLst>
              <a:path w="3403" h="3223" extrusionOk="0">
                <a:moveTo>
                  <a:pt x="1950" y="1056"/>
                </a:moveTo>
                <a:cubicBezTo>
                  <a:pt x="1943" y="1056"/>
                  <a:pt x="1980" y="1071"/>
                  <a:pt x="2002" y="1071"/>
                </a:cubicBezTo>
                <a:cubicBezTo>
                  <a:pt x="1969" y="1060"/>
                  <a:pt x="1954" y="1056"/>
                  <a:pt x="1950" y="1056"/>
                </a:cubicBezTo>
                <a:close/>
                <a:moveTo>
                  <a:pt x="2178" y="2152"/>
                </a:moveTo>
                <a:cubicBezTo>
                  <a:pt x="2170" y="2158"/>
                  <a:pt x="2157" y="2168"/>
                  <a:pt x="2152" y="2174"/>
                </a:cubicBezTo>
                <a:lnTo>
                  <a:pt x="2152" y="2174"/>
                </a:lnTo>
                <a:cubicBezTo>
                  <a:pt x="2158" y="2172"/>
                  <a:pt x="2164" y="2172"/>
                  <a:pt x="2169" y="2172"/>
                </a:cubicBezTo>
                <a:lnTo>
                  <a:pt x="2178" y="2152"/>
                </a:lnTo>
                <a:close/>
                <a:moveTo>
                  <a:pt x="1450" y="2175"/>
                </a:moveTo>
                <a:lnTo>
                  <a:pt x="1450" y="2175"/>
                </a:lnTo>
                <a:cubicBezTo>
                  <a:pt x="1453" y="2175"/>
                  <a:pt x="1468" y="2183"/>
                  <a:pt x="1502" y="2205"/>
                </a:cubicBezTo>
                <a:cubicBezTo>
                  <a:pt x="1479" y="2205"/>
                  <a:pt x="1442" y="2175"/>
                  <a:pt x="1450" y="2175"/>
                </a:cubicBezTo>
                <a:close/>
                <a:moveTo>
                  <a:pt x="1635" y="971"/>
                </a:moveTo>
                <a:cubicBezTo>
                  <a:pt x="1702" y="971"/>
                  <a:pt x="1735" y="971"/>
                  <a:pt x="1802" y="1004"/>
                </a:cubicBezTo>
                <a:lnTo>
                  <a:pt x="1969" y="1038"/>
                </a:lnTo>
                <a:lnTo>
                  <a:pt x="2002" y="1071"/>
                </a:lnTo>
                <a:cubicBezTo>
                  <a:pt x="2069" y="1104"/>
                  <a:pt x="2102" y="1104"/>
                  <a:pt x="2135" y="1138"/>
                </a:cubicBezTo>
                <a:lnTo>
                  <a:pt x="2180" y="1160"/>
                </a:lnTo>
                <a:lnTo>
                  <a:pt x="2202" y="1204"/>
                </a:lnTo>
                <a:lnTo>
                  <a:pt x="2302" y="1304"/>
                </a:lnTo>
                <a:cubicBezTo>
                  <a:pt x="2302" y="1304"/>
                  <a:pt x="2283" y="1248"/>
                  <a:pt x="2288" y="1248"/>
                </a:cubicBezTo>
                <a:lnTo>
                  <a:pt x="2288" y="1248"/>
                </a:lnTo>
                <a:cubicBezTo>
                  <a:pt x="2290" y="1248"/>
                  <a:pt x="2294" y="1254"/>
                  <a:pt x="2302" y="1271"/>
                </a:cubicBezTo>
                <a:cubicBezTo>
                  <a:pt x="2302" y="1304"/>
                  <a:pt x="2336" y="1304"/>
                  <a:pt x="2336" y="1338"/>
                </a:cubicBezTo>
                <a:cubicBezTo>
                  <a:pt x="2336" y="1371"/>
                  <a:pt x="2336" y="1404"/>
                  <a:pt x="2369" y="1404"/>
                </a:cubicBezTo>
                <a:cubicBezTo>
                  <a:pt x="2373" y="1408"/>
                  <a:pt x="2375" y="1410"/>
                  <a:pt x="2377" y="1410"/>
                </a:cubicBezTo>
                <a:cubicBezTo>
                  <a:pt x="2386" y="1410"/>
                  <a:pt x="2359" y="1352"/>
                  <a:pt x="2359" y="1352"/>
                </a:cubicBezTo>
                <a:lnTo>
                  <a:pt x="2359" y="1352"/>
                </a:lnTo>
                <a:cubicBezTo>
                  <a:pt x="2359" y="1352"/>
                  <a:pt x="2362" y="1357"/>
                  <a:pt x="2369" y="1371"/>
                </a:cubicBezTo>
                <a:cubicBezTo>
                  <a:pt x="2402" y="1471"/>
                  <a:pt x="2402" y="1471"/>
                  <a:pt x="2402" y="1538"/>
                </a:cubicBezTo>
                <a:cubicBezTo>
                  <a:pt x="2402" y="1546"/>
                  <a:pt x="2402" y="1555"/>
                  <a:pt x="2402" y="1571"/>
                </a:cubicBezTo>
                <a:lnTo>
                  <a:pt x="2402" y="1705"/>
                </a:lnTo>
                <a:lnTo>
                  <a:pt x="2402" y="1771"/>
                </a:lnTo>
                <a:cubicBezTo>
                  <a:pt x="2402" y="1805"/>
                  <a:pt x="2369" y="1871"/>
                  <a:pt x="2369" y="1905"/>
                </a:cubicBezTo>
                <a:lnTo>
                  <a:pt x="2336" y="1972"/>
                </a:lnTo>
                <a:cubicBezTo>
                  <a:pt x="2336" y="2005"/>
                  <a:pt x="2269" y="2038"/>
                  <a:pt x="2269" y="2072"/>
                </a:cubicBezTo>
                <a:lnTo>
                  <a:pt x="2202" y="2105"/>
                </a:lnTo>
                <a:lnTo>
                  <a:pt x="2178" y="2152"/>
                </a:lnTo>
                <a:lnTo>
                  <a:pt x="2178" y="2152"/>
                </a:lnTo>
                <a:cubicBezTo>
                  <a:pt x="2182" y="2150"/>
                  <a:pt x="2186" y="2148"/>
                  <a:pt x="2187" y="2148"/>
                </a:cubicBezTo>
                <a:lnTo>
                  <a:pt x="2187" y="2148"/>
                </a:lnTo>
                <a:cubicBezTo>
                  <a:pt x="2190" y="2148"/>
                  <a:pt x="2186" y="2154"/>
                  <a:pt x="2169" y="2172"/>
                </a:cubicBezTo>
                <a:cubicBezTo>
                  <a:pt x="2159" y="2177"/>
                  <a:pt x="2153" y="2179"/>
                  <a:pt x="2151" y="2179"/>
                </a:cubicBezTo>
                <a:cubicBezTo>
                  <a:pt x="2149" y="2179"/>
                  <a:pt x="2149" y="2177"/>
                  <a:pt x="2152" y="2174"/>
                </a:cubicBezTo>
                <a:lnTo>
                  <a:pt x="2152" y="2174"/>
                </a:lnTo>
                <a:cubicBezTo>
                  <a:pt x="2116" y="2182"/>
                  <a:pt x="2064" y="2210"/>
                  <a:pt x="2035" y="2238"/>
                </a:cubicBezTo>
                <a:lnTo>
                  <a:pt x="1702" y="2238"/>
                </a:lnTo>
                <a:lnTo>
                  <a:pt x="1568" y="2205"/>
                </a:lnTo>
                <a:lnTo>
                  <a:pt x="1502" y="2205"/>
                </a:lnTo>
                <a:cubicBezTo>
                  <a:pt x="1468" y="2172"/>
                  <a:pt x="1402" y="2138"/>
                  <a:pt x="1368" y="2105"/>
                </a:cubicBezTo>
                <a:lnTo>
                  <a:pt x="1301" y="2072"/>
                </a:lnTo>
                <a:lnTo>
                  <a:pt x="1301" y="2072"/>
                </a:lnTo>
                <a:cubicBezTo>
                  <a:pt x="1301" y="2072"/>
                  <a:pt x="1301" y="2072"/>
                  <a:pt x="1301" y="2072"/>
                </a:cubicBezTo>
                <a:cubicBezTo>
                  <a:pt x="1268" y="2038"/>
                  <a:pt x="1235" y="2005"/>
                  <a:pt x="1201" y="1972"/>
                </a:cubicBezTo>
                <a:lnTo>
                  <a:pt x="1201" y="1938"/>
                </a:lnTo>
                <a:lnTo>
                  <a:pt x="1135" y="1805"/>
                </a:lnTo>
                <a:cubicBezTo>
                  <a:pt x="1101" y="1771"/>
                  <a:pt x="1101" y="1738"/>
                  <a:pt x="1068" y="1705"/>
                </a:cubicBezTo>
                <a:lnTo>
                  <a:pt x="1068" y="1638"/>
                </a:lnTo>
                <a:cubicBezTo>
                  <a:pt x="1068" y="1571"/>
                  <a:pt x="1068" y="1505"/>
                  <a:pt x="1068" y="1438"/>
                </a:cubicBezTo>
                <a:cubicBezTo>
                  <a:pt x="1101" y="1404"/>
                  <a:pt x="1101" y="1371"/>
                  <a:pt x="1068" y="1371"/>
                </a:cubicBezTo>
                <a:cubicBezTo>
                  <a:pt x="1068" y="1304"/>
                  <a:pt x="1101" y="1238"/>
                  <a:pt x="1135" y="1171"/>
                </a:cubicBezTo>
                <a:cubicBezTo>
                  <a:pt x="1135" y="1171"/>
                  <a:pt x="1135" y="1138"/>
                  <a:pt x="1168" y="1138"/>
                </a:cubicBezTo>
                <a:cubicBezTo>
                  <a:pt x="1168" y="1118"/>
                  <a:pt x="1168" y="1104"/>
                  <a:pt x="1168" y="1104"/>
                </a:cubicBezTo>
                <a:cubicBezTo>
                  <a:pt x="1201" y="1038"/>
                  <a:pt x="1235" y="1004"/>
                  <a:pt x="1268" y="971"/>
                </a:cubicBezTo>
                <a:close/>
                <a:moveTo>
                  <a:pt x="2084" y="2229"/>
                </a:moveTo>
                <a:cubicBezTo>
                  <a:pt x="2086" y="2229"/>
                  <a:pt x="2083" y="2231"/>
                  <a:pt x="2069" y="2238"/>
                </a:cubicBezTo>
                <a:lnTo>
                  <a:pt x="2052" y="2238"/>
                </a:lnTo>
                <a:cubicBezTo>
                  <a:pt x="2066" y="2234"/>
                  <a:pt x="2081" y="2229"/>
                  <a:pt x="2084" y="2229"/>
                </a:cubicBezTo>
                <a:close/>
                <a:moveTo>
                  <a:pt x="1340" y="1"/>
                </a:moveTo>
                <a:cubicBezTo>
                  <a:pt x="1305" y="1"/>
                  <a:pt x="1270" y="2"/>
                  <a:pt x="1235" y="3"/>
                </a:cubicBezTo>
                <a:cubicBezTo>
                  <a:pt x="1153" y="3"/>
                  <a:pt x="1077" y="26"/>
                  <a:pt x="1011" y="63"/>
                </a:cubicBezTo>
                <a:lnTo>
                  <a:pt x="1011" y="63"/>
                </a:lnTo>
                <a:cubicBezTo>
                  <a:pt x="1007" y="63"/>
                  <a:pt x="1003" y="63"/>
                  <a:pt x="999" y="63"/>
                </a:cubicBezTo>
                <a:cubicBezTo>
                  <a:pt x="890" y="63"/>
                  <a:pt x="774" y="104"/>
                  <a:pt x="668" y="204"/>
                </a:cubicBezTo>
                <a:lnTo>
                  <a:pt x="601" y="237"/>
                </a:lnTo>
                <a:cubicBezTo>
                  <a:pt x="167" y="704"/>
                  <a:pt x="1" y="1371"/>
                  <a:pt x="167" y="2005"/>
                </a:cubicBezTo>
                <a:cubicBezTo>
                  <a:pt x="376" y="2736"/>
                  <a:pt x="1056" y="3222"/>
                  <a:pt x="1790" y="3222"/>
                </a:cubicBezTo>
                <a:cubicBezTo>
                  <a:pt x="1993" y="3222"/>
                  <a:pt x="2200" y="3185"/>
                  <a:pt x="2402" y="3106"/>
                </a:cubicBezTo>
                <a:cubicBezTo>
                  <a:pt x="2669" y="2972"/>
                  <a:pt x="2936" y="2772"/>
                  <a:pt x="3103" y="2505"/>
                </a:cubicBezTo>
                <a:cubicBezTo>
                  <a:pt x="3403" y="1972"/>
                  <a:pt x="3403" y="1338"/>
                  <a:pt x="3103" y="837"/>
                </a:cubicBezTo>
                <a:cubicBezTo>
                  <a:pt x="2659" y="299"/>
                  <a:pt x="2005" y="1"/>
                  <a:pt x="13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9" name="Google Shape;1399;p32"/>
          <p:cNvSpPr/>
          <p:nvPr/>
        </p:nvSpPr>
        <p:spPr>
          <a:xfrm>
            <a:off x="1770113" y="492663"/>
            <a:ext cx="87600" cy="85725"/>
          </a:xfrm>
          <a:custGeom>
            <a:avLst/>
            <a:gdLst/>
            <a:ahLst/>
            <a:cxnLst/>
            <a:rect l="l" t="t" r="r" b="b"/>
            <a:pathLst>
              <a:path w="3504" h="3429" extrusionOk="0">
                <a:moveTo>
                  <a:pt x="1306" y="1043"/>
                </a:moveTo>
                <a:cubicBezTo>
                  <a:pt x="1302" y="1043"/>
                  <a:pt x="1285" y="1051"/>
                  <a:pt x="1268" y="1068"/>
                </a:cubicBezTo>
                <a:cubicBezTo>
                  <a:pt x="1302" y="1051"/>
                  <a:pt x="1310" y="1043"/>
                  <a:pt x="1306" y="1043"/>
                </a:cubicBezTo>
                <a:close/>
                <a:moveTo>
                  <a:pt x="1049" y="1498"/>
                </a:moveTo>
                <a:cubicBezTo>
                  <a:pt x="1048" y="1498"/>
                  <a:pt x="1043" y="1508"/>
                  <a:pt x="1039" y="1525"/>
                </a:cubicBezTo>
                <a:lnTo>
                  <a:pt x="1039" y="1525"/>
                </a:lnTo>
                <a:cubicBezTo>
                  <a:pt x="1048" y="1506"/>
                  <a:pt x="1050" y="1498"/>
                  <a:pt x="1049" y="1498"/>
                </a:cubicBezTo>
                <a:close/>
                <a:moveTo>
                  <a:pt x="2278" y="2426"/>
                </a:moveTo>
                <a:lnTo>
                  <a:pt x="2278" y="2426"/>
                </a:lnTo>
                <a:cubicBezTo>
                  <a:pt x="2263" y="2428"/>
                  <a:pt x="2252" y="2445"/>
                  <a:pt x="2256" y="2445"/>
                </a:cubicBezTo>
                <a:cubicBezTo>
                  <a:pt x="2258" y="2445"/>
                  <a:pt x="2262" y="2442"/>
                  <a:pt x="2269" y="2435"/>
                </a:cubicBezTo>
                <a:lnTo>
                  <a:pt x="2278" y="2426"/>
                </a:lnTo>
                <a:close/>
                <a:moveTo>
                  <a:pt x="1458" y="943"/>
                </a:moveTo>
                <a:lnTo>
                  <a:pt x="1458" y="943"/>
                </a:lnTo>
                <a:cubicBezTo>
                  <a:pt x="1551" y="978"/>
                  <a:pt x="1643" y="1040"/>
                  <a:pt x="1735" y="1101"/>
                </a:cubicBezTo>
                <a:lnTo>
                  <a:pt x="1869" y="1201"/>
                </a:lnTo>
                <a:lnTo>
                  <a:pt x="1935" y="1234"/>
                </a:lnTo>
                <a:cubicBezTo>
                  <a:pt x="1935" y="1234"/>
                  <a:pt x="1995" y="1264"/>
                  <a:pt x="2004" y="1264"/>
                </a:cubicBezTo>
                <a:cubicBezTo>
                  <a:pt x="2009" y="1264"/>
                  <a:pt x="2002" y="1257"/>
                  <a:pt x="1969" y="1235"/>
                </a:cubicBezTo>
                <a:lnTo>
                  <a:pt x="1969" y="1235"/>
                </a:lnTo>
                <a:cubicBezTo>
                  <a:pt x="2069" y="1302"/>
                  <a:pt x="2136" y="1368"/>
                  <a:pt x="2202" y="1468"/>
                </a:cubicBezTo>
                <a:lnTo>
                  <a:pt x="2236" y="1501"/>
                </a:lnTo>
                <a:cubicBezTo>
                  <a:pt x="2227" y="1485"/>
                  <a:pt x="2225" y="1478"/>
                  <a:pt x="2227" y="1478"/>
                </a:cubicBezTo>
                <a:lnTo>
                  <a:pt x="2227" y="1478"/>
                </a:lnTo>
                <a:cubicBezTo>
                  <a:pt x="2231" y="1478"/>
                  <a:pt x="2269" y="1535"/>
                  <a:pt x="2269" y="1535"/>
                </a:cubicBezTo>
                <a:cubicBezTo>
                  <a:pt x="2302" y="1568"/>
                  <a:pt x="2336" y="1635"/>
                  <a:pt x="2369" y="1702"/>
                </a:cubicBezTo>
                <a:cubicBezTo>
                  <a:pt x="2369" y="1702"/>
                  <a:pt x="2402" y="1735"/>
                  <a:pt x="2402" y="1768"/>
                </a:cubicBezTo>
                <a:lnTo>
                  <a:pt x="2436" y="1902"/>
                </a:lnTo>
                <a:cubicBezTo>
                  <a:pt x="2436" y="1912"/>
                  <a:pt x="2436" y="1923"/>
                  <a:pt x="2436" y="1935"/>
                </a:cubicBezTo>
                <a:cubicBezTo>
                  <a:pt x="2436" y="2002"/>
                  <a:pt x="2436" y="2035"/>
                  <a:pt x="2436" y="2102"/>
                </a:cubicBezTo>
                <a:cubicBezTo>
                  <a:pt x="2436" y="2121"/>
                  <a:pt x="2436" y="2135"/>
                  <a:pt x="2436" y="2135"/>
                </a:cubicBezTo>
                <a:lnTo>
                  <a:pt x="2413" y="2227"/>
                </a:lnTo>
                <a:lnTo>
                  <a:pt x="2413" y="2227"/>
                </a:lnTo>
                <a:cubicBezTo>
                  <a:pt x="2410" y="2228"/>
                  <a:pt x="2407" y="2230"/>
                  <a:pt x="2402" y="2235"/>
                </a:cubicBezTo>
                <a:cubicBezTo>
                  <a:pt x="2402" y="2269"/>
                  <a:pt x="2369" y="2302"/>
                  <a:pt x="2369" y="2302"/>
                </a:cubicBezTo>
                <a:cubicBezTo>
                  <a:pt x="2336" y="2335"/>
                  <a:pt x="2336" y="2369"/>
                  <a:pt x="2336" y="2369"/>
                </a:cubicBezTo>
                <a:lnTo>
                  <a:pt x="2278" y="2426"/>
                </a:lnTo>
                <a:lnTo>
                  <a:pt x="2278" y="2426"/>
                </a:lnTo>
                <a:cubicBezTo>
                  <a:pt x="2279" y="2426"/>
                  <a:pt x="2281" y="2426"/>
                  <a:pt x="2282" y="2426"/>
                </a:cubicBezTo>
                <a:cubicBezTo>
                  <a:pt x="2288" y="2426"/>
                  <a:pt x="2295" y="2428"/>
                  <a:pt x="2302" y="2435"/>
                </a:cubicBezTo>
                <a:lnTo>
                  <a:pt x="2197" y="2488"/>
                </a:lnTo>
                <a:lnTo>
                  <a:pt x="2197" y="2488"/>
                </a:lnTo>
                <a:cubicBezTo>
                  <a:pt x="2177" y="2490"/>
                  <a:pt x="2122" y="2502"/>
                  <a:pt x="2102" y="2502"/>
                </a:cubicBezTo>
                <a:lnTo>
                  <a:pt x="1902" y="2502"/>
                </a:lnTo>
                <a:cubicBezTo>
                  <a:pt x="1835" y="2502"/>
                  <a:pt x="1769" y="2469"/>
                  <a:pt x="1735" y="2435"/>
                </a:cubicBezTo>
                <a:lnTo>
                  <a:pt x="1668" y="2435"/>
                </a:lnTo>
                <a:lnTo>
                  <a:pt x="1502" y="2335"/>
                </a:lnTo>
                <a:lnTo>
                  <a:pt x="1402" y="2269"/>
                </a:lnTo>
                <a:cubicBezTo>
                  <a:pt x="1402" y="2269"/>
                  <a:pt x="1302" y="2202"/>
                  <a:pt x="1302" y="2169"/>
                </a:cubicBezTo>
                <a:lnTo>
                  <a:pt x="1201" y="2102"/>
                </a:lnTo>
                <a:cubicBezTo>
                  <a:pt x="1168" y="2068"/>
                  <a:pt x="1168" y="2035"/>
                  <a:pt x="1135" y="2002"/>
                </a:cubicBezTo>
                <a:cubicBezTo>
                  <a:pt x="1101" y="1968"/>
                  <a:pt x="1068" y="1902"/>
                  <a:pt x="1068" y="1868"/>
                </a:cubicBezTo>
                <a:lnTo>
                  <a:pt x="1068" y="1768"/>
                </a:lnTo>
                <a:cubicBezTo>
                  <a:pt x="1068" y="1768"/>
                  <a:pt x="1068" y="1735"/>
                  <a:pt x="1035" y="1702"/>
                </a:cubicBezTo>
                <a:lnTo>
                  <a:pt x="1035" y="1568"/>
                </a:lnTo>
                <a:cubicBezTo>
                  <a:pt x="1035" y="1551"/>
                  <a:pt x="1037" y="1536"/>
                  <a:pt x="1039" y="1525"/>
                </a:cubicBezTo>
                <a:lnTo>
                  <a:pt x="1039" y="1525"/>
                </a:lnTo>
                <a:cubicBezTo>
                  <a:pt x="1038" y="1528"/>
                  <a:pt x="1036" y="1531"/>
                  <a:pt x="1035" y="1535"/>
                </a:cubicBezTo>
                <a:cubicBezTo>
                  <a:pt x="1035" y="1514"/>
                  <a:pt x="1035" y="1484"/>
                  <a:pt x="1035" y="1468"/>
                </a:cubicBezTo>
                <a:cubicBezTo>
                  <a:pt x="1035" y="1435"/>
                  <a:pt x="1035" y="1435"/>
                  <a:pt x="1035" y="1401"/>
                </a:cubicBezTo>
                <a:lnTo>
                  <a:pt x="1035" y="1368"/>
                </a:lnTo>
                <a:cubicBezTo>
                  <a:pt x="1035" y="1335"/>
                  <a:pt x="1101" y="1268"/>
                  <a:pt x="1135" y="1234"/>
                </a:cubicBezTo>
                <a:cubicBezTo>
                  <a:pt x="1135" y="1201"/>
                  <a:pt x="1135" y="1201"/>
                  <a:pt x="1168" y="1168"/>
                </a:cubicBezTo>
                <a:lnTo>
                  <a:pt x="1201" y="1168"/>
                </a:lnTo>
                <a:lnTo>
                  <a:pt x="1268" y="1068"/>
                </a:lnTo>
                <a:cubicBezTo>
                  <a:pt x="1268" y="1034"/>
                  <a:pt x="1368" y="1001"/>
                  <a:pt x="1402" y="968"/>
                </a:cubicBezTo>
                <a:lnTo>
                  <a:pt x="1368" y="968"/>
                </a:lnTo>
                <a:cubicBezTo>
                  <a:pt x="1368" y="968"/>
                  <a:pt x="1423" y="968"/>
                  <a:pt x="1458" y="943"/>
                </a:cubicBezTo>
                <a:close/>
                <a:moveTo>
                  <a:pt x="1568" y="0"/>
                </a:moveTo>
                <a:lnTo>
                  <a:pt x="1568" y="67"/>
                </a:lnTo>
                <a:cubicBezTo>
                  <a:pt x="868" y="100"/>
                  <a:pt x="301" y="567"/>
                  <a:pt x="134" y="1201"/>
                </a:cubicBezTo>
                <a:cubicBezTo>
                  <a:pt x="1" y="1835"/>
                  <a:pt x="201" y="2502"/>
                  <a:pt x="734" y="2936"/>
                </a:cubicBezTo>
                <a:cubicBezTo>
                  <a:pt x="1078" y="3258"/>
                  <a:pt x="1519" y="3428"/>
                  <a:pt x="1967" y="3428"/>
                </a:cubicBezTo>
                <a:cubicBezTo>
                  <a:pt x="2215" y="3428"/>
                  <a:pt x="2465" y="3376"/>
                  <a:pt x="2703" y="3269"/>
                </a:cubicBezTo>
                <a:cubicBezTo>
                  <a:pt x="3270" y="2902"/>
                  <a:pt x="3503" y="2235"/>
                  <a:pt x="3336" y="1601"/>
                </a:cubicBezTo>
                <a:cubicBezTo>
                  <a:pt x="3103" y="934"/>
                  <a:pt x="2569" y="367"/>
                  <a:pt x="1902" y="134"/>
                </a:cubicBezTo>
                <a:cubicBezTo>
                  <a:pt x="1878" y="122"/>
                  <a:pt x="1855" y="112"/>
                  <a:pt x="1832" y="104"/>
                </a:cubicBezTo>
                <a:lnTo>
                  <a:pt x="1832" y="104"/>
                </a:lnTo>
                <a:cubicBezTo>
                  <a:pt x="1756" y="40"/>
                  <a:pt x="1665" y="0"/>
                  <a:pt x="156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0" name="Google Shape;1400;p32"/>
          <p:cNvSpPr/>
          <p:nvPr/>
        </p:nvSpPr>
        <p:spPr>
          <a:xfrm>
            <a:off x="250238" y="3763063"/>
            <a:ext cx="70900" cy="70825"/>
          </a:xfrm>
          <a:custGeom>
            <a:avLst/>
            <a:gdLst/>
            <a:ahLst/>
            <a:cxnLst/>
            <a:rect l="l" t="t" r="r" b="b"/>
            <a:pathLst>
              <a:path w="2836" h="2833" extrusionOk="0">
                <a:moveTo>
                  <a:pt x="958" y="1016"/>
                </a:moveTo>
                <a:cubicBezTo>
                  <a:pt x="951" y="1028"/>
                  <a:pt x="943" y="1033"/>
                  <a:pt x="939" y="1033"/>
                </a:cubicBezTo>
                <a:cubicBezTo>
                  <a:pt x="936" y="1033"/>
                  <a:pt x="939" y="1027"/>
                  <a:pt x="958" y="1016"/>
                </a:cubicBezTo>
                <a:close/>
                <a:moveTo>
                  <a:pt x="1201" y="1126"/>
                </a:moveTo>
                <a:cubicBezTo>
                  <a:pt x="1201" y="1126"/>
                  <a:pt x="1200" y="1138"/>
                  <a:pt x="1197" y="1153"/>
                </a:cubicBezTo>
                <a:lnTo>
                  <a:pt x="1197" y="1153"/>
                </a:lnTo>
                <a:cubicBezTo>
                  <a:pt x="1198" y="1150"/>
                  <a:pt x="1200" y="1147"/>
                  <a:pt x="1201" y="1144"/>
                </a:cubicBezTo>
                <a:cubicBezTo>
                  <a:pt x="1201" y="1131"/>
                  <a:pt x="1201" y="1126"/>
                  <a:pt x="1201" y="1126"/>
                </a:cubicBezTo>
                <a:close/>
                <a:moveTo>
                  <a:pt x="1197" y="1153"/>
                </a:moveTo>
                <a:cubicBezTo>
                  <a:pt x="1187" y="1174"/>
                  <a:pt x="1181" y="1191"/>
                  <a:pt x="1176" y="1208"/>
                </a:cubicBezTo>
                <a:lnTo>
                  <a:pt x="1176" y="1208"/>
                </a:lnTo>
                <a:cubicBezTo>
                  <a:pt x="1188" y="1199"/>
                  <a:pt x="1194" y="1173"/>
                  <a:pt x="1197" y="1153"/>
                </a:cubicBezTo>
                <a:close/>
                <a:moveTo>
                  <a:pt x="1826" y="1273"/>
                </a:moveTo>
                <a:cubicBezTo>
                  <a:pt x="1828" y="1291"/>
                  <a:pt x="1839" y="1306"/>
                  <a:pt x="1843" y="1306"/>
                </a:cubicBezTo>
                <a:cubicBezTo>
                  <a:pt x="1846" y="1306"/>
                  <a:pt x="1845" y="1299"/>
                  <a:pt x="1835" y="1278"/>
                </a:cubicBezTo>
                <a:lnTo>
                  <a:pt x="1826" y="1273"/>
                </a:lnTo>
                <a:close/>
                <a:moveTo>
                  <a:pt x="1316" y="1792"/>
                </a:moveTo>
                <a:cubicBezTo>
                  <a:pt x="1316" y="1792"/>
                  <a:pt x="1327" y="1802"/>
                  <a:pt x="1339" y="1812"/>
                </a:cubicBezTo>
                <a:lnTo>
                  <a:pt x="1339" y="1812"/>
                </a:lnTo>
                <a:cubicBezTo>
                  <a:pt x="1338" y="1812"/>
                  <a:pt x="1336" y="1812"/>
                  <a:pt x="1335" y="1812"/>
                </a:cubicBezTo>
                <a:cubicBezTo>
                  <a:pt x="1321" y="1797"/>
                  <a:pt x="1315" y="1792"/>
                  <a:pt x="1316" y="1792"/>
                </a:cubicBezTo>
                <a:close/>
                <a:moveTo>
                  <a:pt x="1835" y="1778"/>
                </a:moveTo>
                <a:lnTo>
                  <a:pt x="1835" y="1778"/>
                </a:lnTo>
                <a:cubicBezTo>
                  <a:pt x="1816" y="1797"/>
                  <a:pt x="1774" y="1817"/>
                  <a:pt x="1768" y="1817"/>
                </a:cubicBezTo>
                <a:cubicBezTo>
                  <a:pt x="1764" y="1817"/>
                  <a:pt x="1779" y="1806"/>
                  <a:pt x="1835" y="1778"/>
                </a:cubicBezTo>
                <a:close/>
                <a:moveTo>
                  <a:pt x="1270" y="945"/>
                </a:moveTo>
                <a:cubicBezTo>
                  <a:pt x="1303" y="947"/>
                  <a:pt x="1344" y="954"/>
                  <a:pt x="1368" y="978"/>
                </a:cubicBezTo>
                <a:lnTo>
                  <a:pt x="1435" y="978"/>
                </a:lnTo>
                <a:lnTo>
                  <a:pt x="1568" y="1078"/>
                </a:lnTo>
                <a:lnTo>
                  <a:pt x="1635" y="1111"/>
                </a:lnTo>
                <a:cubicBezTo>
                  <a:pt x="1702" y="1144"/>
                  <a:pt x="1735" y="1178"/>
                  <a:pt x="1768" y="1244"/>
                </a:cubicBezTo>
                <a:lnTo>
                  <a:pt x="1826" y="1273"/>
                </a:lnTo>
                <a:lnTo>
                  <a:pt x="1826" y="1273"/>
                </a:lnTo>
                <a:cubicBezTo>
                  <a:pt x="1825" y="1263"/>
                  <a:pt x="1827" y="1253"/>
                  <a:pt x="1835" y="1244"/>
                </a:cubicBezTo>
                <a:lnTo>
                  <a:pt x="1835" y="1244"/>
                </a:lnTo>
                <a:lnTo>
                  <a:pt x="1902" y="1378"/>
                </a:lnTo>
                <a:lnTo>
                  <a:pt x="1935" y="1445"/>
                </a:lnTo>
                <a:cubicBezTo>
                  <a:pt x="1935" y="1478"/>
                  <a:pt x="1935" y="1478"/>
                  <a:pt x="1935" y="1511"/>
                </a:cubicBezTo>
                <a:lnTo>
                  <a:pt x="1935" y="1611"/>
                </a:lnTo>
                <a:lnTo>
                  <a:pt x="1935" y="1645"/>
                </a:lnTo>
                <a:cubicBezTo>
                  <a:pt x="1935" y="1645"/>
                  <a:pt x="1935" y="1662"/>
                  <a:pt x="1923" y="1672"/>
                </a:cubicBezTo>
                <a:lnTo>
                  <a:pt x="1923" y="1672"/>
                </a:lnTo>
                <a:cubicBezTo>
                  <a:pt x="1931" y="1653"/>
                  <a:pt x="1936" y="1629"/>
                  <a:pt x="1925" y="1629"/>
                </a:cubicBezTo>
                <a:cubicBezTo>
                  <a:pt x="1921" y="1629"/>
                  <a:pt x="1913" y="1633"/>
                  <a:pt x="1902" y="1645"/>
                </a:cubicBezTo>
                <a:lnTo>
                  <a:pt x="1835" y="1745"/>
                </a:lnTo>
                <a:cubicBezTo>
                  <a:pt x="1828" y="1759"/>
                  <a:pt x="1828" y="1764"/>
                  <a:pt x="1833" y="1764"/>
                </a:cubicBezTo>
                <a:cubicBezTo>
                  <a:pt x="1845" y="1764"/>
                  <a:pt x="1887" y="1726"/>
                  <a:pt x="1887" y="1726"/>
                </a:cubicBezTo>
                <a:lnTo>
                  <a:pt x="1887" y="1726"/>
                </a:lnTo>
                <a:cubicBezTo>
                  <a:pt x="1888" y="1726"/>
                  <a:pt x="1883" y="1731"/>
                  <a:pt x="1868" y="1745"/>
                </a:cubicBezTo>
                <a:lnTo>
                  <a:pt x="1835" y="1778"/>
                </a:lnTo>
                <a:cubicBezTo>
                  <a:pt x="1802" y="1778"/>
                  <a:pt x="1768" y="1812"/>
                  <a:pt x="1735" y="1812"/>
                </a:cubicBezTo>
                <a:lnTo>
                  <a:pt x="1702" y="1845"/>
                </a:lnTo>
                <a:lnTo>
                  <a:pt x="1668" y="1845"/>
                </a:lnTo>
                <a:cubicBezTo>
                  <a:pt x="1735" y="1812"/>
                  <a:pt x="1735" y="1812"/>
                  <a:pt x="1702" y="1812"/>
                </a:cubicBezTo>
                <a:lnTo>
                  <a:pt x="1602" y="1845"/>
                </a:lnTo>
                <a:lnTo>
                  <a:pt x="1535" y="1845"/>
                </a:lnTo>
                <a:cubicBezTo>
                  <a:pt x="1518" y="1862"/>
                  <a:pt x="1502" y="1870"/>
                  <a:pt x="1485" y="1870"/>
                </a:cubicBezTo>
                <a:cubicBezTo>
                  <a:pt x="1468" y="1870"/>
                  <a:pt x="1451" y="1862"/>
                  <a:pt x="1435" y="1845"/>
                </a:cubicBezTo>
                <a:cubicBezTo>
                  <a:pt x="1414" y="1845"/>
                  <a:pt x="1393" y="1832"/>
                  <a:pt x="1373" y="1822"/>
                </a:cubicBezTo>
                <a:lnTo>
                  <a:pt x="1373" y="1822"/>
                </a:lnTo>
                <a:cubicBezTo>
                  <a:pt x="1372" y="1820"/>
                  <a:pt x="1370" y="1816"/>
                  <a:pt x="1368" y="1812"/>
                </a:cubicBezTo>
                <a:lnTo>
                  <a:pt x="1335" y="1778"/>
                </a:lnTo>
                <a:cubicBezTo>
                  <a:pt x="1301" y="1778"/>
                  <a:pt x="1301" y="1778"/>
                  <a:pt x="1301" y="1745"/>
                </a:cubicBezTo>
                <a:cubicBezTo>
                  <a:pt x="1281" y="1725"/>
                  <a:pt x="1261" y="1692"/>
                  <a:pt x="1263" y="1692"/>
                </a:cubicBezTo>
                <a:lnTo>
                  <a:pt x="1263" y="1692"/>
                </a:lnTo>
                <a:cubicBezTo>
                  <a:pt x="1264" y="1692"/>
                  <a:pt x="1275" y="1706"/>
                  <a:pt x="1301" y="1745"/>
                </a:cubicBezTo>
                <a:cubicBezTo>
                  <a:pt x="1301" y="1711"/>
                  <a:pt x="1235" y="1678"/>
                  <a:pt x="1235" y="1645"/>
                </a:cubicBezTo>
                <a:cubicBezTo>
                  <a:pt x="1218" y="1645"/>
                  <a:pt x="1210" y="1637"/>
                  <a:pt x="1206" y="1625"/>
                </a:cubicBezTo>
                <a:lnTo>
                  <a:pt x="1206" y="1625"/>
                </a:lnTo>
                <a:cubicBezTo>
                  <a:pt x="1207" y="1626"/>
                  <a:pt x="1208" y="1628"/>
                  <a:pt x="1208" y="1628"/>
                </a:cubicBezTo>
                <a:cubicBezTo>
                  <a:pt x="1209" y="1628"/>
                  <a:pt x="1207" y="1624"/>
                  <a:pt x="1203" y="1616"/>
                </a:cubicBezTo>
                <a:lnTo>
                  <a:pt x="1203" y="1616"/>
                </a:lnTo>
                <a:cubicBezTo>
                  <a:pt x="1201" y="1604"/>
                  <a:pt x="1201" y="1591"/>
                  <a:pt x="1201" y="1578"/>
                </a:cubicBezTo>
                <a:cubicBezTo>
                  <a:pt x="1190" y="1567"/>
                  <a:pt x="1183" y="1562"/>
                  <a:pt x="1180" y="1562"/>
                </a:cubicBezTo>
                <a:cubicBezTo>
                  <a:pt x="1176" y="1562"/>
                  <a:pt x="1178" y="1571"/>
                  <a:pt x="1183" y="1582"/>
                </a:cubicBezTo>
                <a:lnTo>
                  <a:pt x="1183" y="1582"/>
                </a:lnTo>
                <a:cubicBezTo>
                  <a:pt x="1141" y="1511"/>
                  <a:pt x="1168" y="1508"/>
                  <a:pt x="1168" y="1478"/>
                </a:cubicBezTo>
                <a:lnTo>
                  <a:pt x="1168" y="1445"/>
                </a:lnTo>
                <a:lnTo>
                  <a:pt x="1168" y="1311"/>
                </a:lnTo>
                <a:cubicBezTo>
                  <a:pt x="1168" y="1269"/>
                  <a:pt x="1168" y="1240"/>
                  <a:pt x="1176" y="1208"/>
                </a:cubicBezTo>
                <a:lnTo>
                  <a:pt x="1176" y="1208"/>
                </a:lnTo>
                <a:cubicBezTo>
                  <a:pt x="1174" y="1210"/>
                  <a:pt x="1171" y="1211"/>
                  <a:pt x="1168" y="1211"/>
                </a:cubicBezTo>
                <a:cubicBezTo>
                  <a:pt x="1135" y="1211"/>
                  <a:pt x="1201" y="1144"/>
                  <a:pt x="1201" y="1111"/>
                </a:cubicBezTo>
                <a:cubicBezTo>
                  <a:pt x="1236" y="1055"/>
                  <a:pt x="1259" y="999"/>
                  <a:pt x="1270" y="945"/>
                </a:cubicBezTo>
                <a:close/>
                <a:moveTo>
                  <a:pt x="1195" y="1"/>
                </a:moveTo>
                <a:cubicBezTo>
                  <a:pt x="988" y="1"/>
                  <a:pt x="784" y="52"/>
                  <a:pt x="601" y="144"/>
                </a:cubicBezTo>
                <a:cubicBezTo>
                  <a:pt x="234" y="344"/>
                  <a:pt x="0" y="677"/>
                  <a:pt x="0" y="1078"/>
                </a:cubicBezTo>
                <a:cubicBezTo>
                  <a:pt x="0" y="1230"/>
                  <a:pt x="66" y="1361"/>
                  <a:pt x="171" y="1445"/>
                </a:cubicBezTo>
                <a:lnTo>
                  <a:pt x="171" y="1445"/>
                </a:lnTo>
                <a:cubicBezTo>
                  <a:pt x="176" y="1712"/>
                  <a:pt x="251" y="1978"/>
                  <a:pt x="401" y="2212"/>
                </a:cubicBezTo>
                <a:cubicBezTo>
                  <a:pt x="636" y="2604"/>
                  <a:pt x="1056" y="2832"/>
                  <a:pt x="1483" y="2832"/>
                </a:cubicBezTo>
                <a:cubicBezTo>
                  <a:pt x="1601" y="2832"/>
                  <a:pt x="1720" y="2815"/>
                  <a:pt x="1835" y="2779"/>
                </a:cubicBezTo>
                <a:cubicBezTo>
                  <a:pt x="2402" y="2612"/>
                  <a:pt x="2802" y="2145"/>
                  <a:pt x="2836" y="1545"/>
                </a:cubicBezTo>
                <a:cubicBezTo>
                  <a:pt x="2769" y="878"/>
                  <a:pt x="2335" y="310"/>
                  <a:pt x="1702" y="110"/>
                </a:cubicBezTo>
                <a:cubicBezTo>
                  <a:pt x="1536" y="35"/>
                  <a:pt x="1364" y="1"/>
                  <a:pt x="11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1" name="Google Shape;1401;p32"/>
          <p:cNvSpPr/>
          <p:nvPr/>
        </p:nvSpPr>
        <p:spPr>
          <a:xfrm>
            <a:off x="8261475" y="869663"/>
            <a:ext cx="338600" cy="293575"/>
          </a:xfrm>
          <a:custGeom>
            <a:avLst/>
            <a:gdLst/>
            <a:ahLst/>
            <a:cxnLst/>
            <a:rect l="l" t="t" r="r" b="b"/>
            <a:pathLst>
              <a:path w="13544" h="11743" extrusionOk="0">
                <a:moveTo>
                  <a:pt x="6438" y="992"/>
                </a:moveTo>
                <a:cubicBezTo>
                  <a:pt x="6467" y="992"/>
                  <a:pt x="6479" y="1072"/>
                  <a:pt x="6538" y="1210"/>
                </a:cubicBezTo>
                <a:cubicBezTo>
                  <a:pt x="6672" y="1444"/>
                  <a:pt x="6672" y="1577"/>
                  <a:pt x="6738" y="1777"/>
                </a:cubicBezTo>
                <a:lnTo>
                  <a:pt x="7306" y="3245"/>
                </a:lnTo>
                <a:cubicBezTo>
                  <a:pt x="7606" y="4012"/>
                  <a:pt x="7773" y="4579"/>
                  <a:pt x="8673" y="4579"/>
                </a:cubicBezTo>
                <a:cubicBezTo>
                  <a:pt x="9707" y="4579"/>
                  <a:pt x="10708" y="4579"/>
                  <a:pt x="11742" y="4680"/>
                </a:cubicBezTo>
                <a:cubicBezTo>
                  <a:pt x="11976" y="4680"/>
                  <a:pt x="12209" y="4713"/>
                  <a:pt x="12443" y="4746"/>
                </a:cubicBezTo>
                <a:cubicBezTo>
                  <a:pt x="12276" y="4880"/>
                  <a:pt x="12142" y="4980"/>
                  <a:pt x="12009" y="5113"/>
                </a:cubicBezTo>
                <a:cubicBezTo>
                  <a:pt x="11609" y="5447"/>
                  <a:pt x="11175" y="5714"/>
                  <a:pt x="10741" y="5947"/>
                </a:cubicBezTo>
                <a:cubicBezTo>
                  <a:pt x="10108" y="6314"/>
                  <a:pt x="9240" y="6414"/>
                  <a:pt x="9174" y="7281"/>
                </a:cubicBezTo>
                <a:cubicBezTo>
                  <a:pt x="9174" y="7815"/>
                  <a:pt x="9174" y="8382"/>
                  <a:pt x="9174" y="8949"/>
                </a:cubicBezTo>
                <a:cubicBezTo>
                  <a:pt x="9240" y="9416"/>
                  <a:pt x="9240" y="9917"/>
                  <a:pt x="9174" y="10384"/>
                </a:cubicBezTo>
                <a:cubicBezTo>
                  <a:pt x="9196" y="10498"/>
                  <a:pt x="9204" y="10549"/>
                  <a:pt x="9185" y="10549"/>
                </a:cubicBezTo>
                <a:cubicBezTo>
                  <a:pt x="9176" y="10549"/>
                  <a:pt x="9161" y="10538"/>
                  <a:pt x="9140" y="10517"/>
                </a:cubicBezTo>
                <a:cubicBezTo>
                  <a:pt x="9007" y="10450"/>
                  <a:pt x="8940" y="10384"/>
                  <a:pt x="8873" y="10250"/>
                </a:cubicBezTo>
                <a:cubicBezTo>
                  <a:pt x="8707" y="10050"/>
                  <a:pt x="8573" y="9850"/>
                  <a:pt x="8440" y="9616"/>
                </a:cubicBezTo>
                <a:lnTo>
                  <a:pt x="7572" y="8282"/>
                </a:lnTo>
                <a:cubicBezTo>
                  <a:pt x="7477" y="8130"/>
                  <a:pt x="7327" y="8053"/>
                  <a:pt x="7173" y="8053"/>
                </a:cubicBezTo>
                <a:cubicBezTo>
                  <a:pt x="7057" y="8053"/>
                  <a:pt x="6939" y="8096"/>
                  <a:pt x="6839" y="8182"/>
                </a:cubicBezTo>
                <a:cubicBezTo>
                  <a:pt x="6438" y="8616"/>
                  <a:pt x="6038" y="9049"/>
                  <a:pt x="5604" y="9483"/>
                </a:cubicBezTo>
                <a:cubicBezTo>
                  <a:pt x="5371" y="9650"/>
                  <a:pt x="5171" y="9850"/>
                  <a:pt x="4971" y="10017"/>
                </a:cubicBezTo>
                <a:cubicBezTo>
                  <a:pt x="4737" y="10284"/>
                  <a:pt x="4470" y="10484"/>
                  <a:pt x="4170" y="10651"/>
                </a:cubicBezTo>
                <a:cubicBezTo>
                  <a:pt x="4170" y="10651"/>
                  <a:pt x="4037" y="10751"/>
                  <a:pt x="4037" y="10751"/>
                </a:cubicBezTo>
                <a:cubicBezTo>
                  <a:pt x="4037" y="10617"/>
                  <a:pt x="4070" y="10450"/>
                  <a:pt x="4103" y="10284"/>
                </a:cubicBezTo>
                <a:cubicBezTo>
                  <a:pt x="4170" y="9983"/>
                  <a:pt x="4237" y="9717"/>
                  <a:pt x="4270" y="9416"/>
                </a:cubicBezTo>
                <a:cubicBezTo>
                  <a:pt x="4403" y="8783"/>
                  <a:pt x="4537" y="8182"/>
                  <a:pt x="4704" y="7515"/>
                </a:cubicBezTo>
                <a:cubicBezTo>
                  <a:pt x="4770" y="7281"/>
                  <a:pt x="4604" y="7015"/>
                  <a:pt x="4370" y="6948"/>
                </a:cubicBezTo>
                <a:cubicBezTo>
                  <a:pt x="3770" y="6748"/>
                  <a:pt x="3169" y="6548"/>
                  <a:pt x="2602" y="6281"/>
                </a:cubicBezTo>
                <a:cubicBezTo>
                  <a:pt x="2335" y="6147"/>
                  <a:pt x="2068" y="6014"/>
                  <a:pt x="1768" y="5847"/>
                </a:cubicBezTo>
                <a:lnTo>
                  <a:pt x="1368" y="5647"/>
                </a:lnTo>
                <a:lnTo>
                  <a:pt x="1247" y="5556"/>
                </a:lnTo>
                <a:lnTo>
                  <a:pt x="1247" y="5556"/>
                </a:lnTo>
                <a:cubicBezTo>
                  <a:pt x="1278" y="5542"/>
                  <a:pt x="1306" y="5528"/>
                  <a:pt x="1335" y="5513"/>
                </a:cubicBezTo>
                <a:cubicBezTo>
                  <a:pt x="1535" y="5480"/>
                  <a:pt x="1735" y="5480"/>
                  <a:pt x="1935" y="5447"/>
                </a:cubicBezTo>
                <a:lnTo>
                  <a:pt x="2836" y="5347"/>
                </a:lnTo>
                <a:lnTo>
                  <a:pt x="4937" y="5113"/>
                </a:lnTo>
                <a:cubicBezTo>
                  <a:pt x="5229" y="5079"/>
                  <a:pt x="5379" y="4815"/>
                  <a:pt x="5375" y="4576"/>
                </a:cubicBezTo>
                <a:lnTo>
                  <a:pt x="5375" y="4576"/>
                </a:lnTo>
                <a:cubicBezTo>
                  <a:pt x="5518" y="4540"/>
                  <a:pt x="5638" y="4433"/>
                  <a:pt x="5671" y="4246"/>
                </a:cubicBezTo>
                <a:cubicBezTo>
                  <a:pt x="5771" y="3712"/>
                  <a:pt x="5871" y="3178"/>
                  <a:pt x="6005" y="2611"/>
                </a:cubicBezTo>
                <a:cubicBezTo>
                  <a:pt x="6071" y="2345"/>
                  <a:pt x="6105" y="2078"/>
                  <a:pt x="6171" y="1811"/>
                </a:cubicBezTo>
                <a:cubicBezTo>
                  <a:pt x="6205" y="1577"/>
                  <a:pt x="6238" y="1344"/>
                  <a:pt x="6338" y="1110"/>
                </a:cubicBezTo>
                <a:cubicBezTo>
                  <a:pt x="6392" y="1029"/>
                  <a:pt x="6419" y="992"/>
                  <a:pt x="6438" y="992"/>
                </a:cubicBezTo>
                <a:close/>
                <a:moveTo>
                  <a:pt x="6414" y="0"/>
                </a:moveTo>
                <a:cubicBezTo>
                  <a:pt x="6069" y="0"/>
                  <a:pt x="5728" y="192"/>
                  <a:pt x="5571" y="577"/>
                </a:cubicBezTo>
                <a:cubicBezTo>
                  <a:pt x="5371" y="1044"/>
                  <a:pt x="5237" y="1544"/>
                  <a:pt x="5171" y="2078"/>
                </a:cubicBezTo>
                <a:cubicBezTo>
                  <a:pt x="5037" y="2711"/>
                  <a:pt x="4904" y="3312"/>
                  <a:pt x="4770" y="3979"/>
                </a:cubicBezTo>
                <a:cubicBezTo>
                  <a:pt x="4758" y="4059"/>
                  <a:pt x="4761" y="4132"/>
                  <a:pt x="4775" y="4197"/>
                </a:cubicBezTo>
                <a:lnTo>
                  <a:pt x="4775" y="4197"/>
                </a:lnTo>
                <a:lnTo>
                  <a:pt x="1935" y="4513"/>
                </a:lnTo>
                <a:cubicBezTo>
                  <a:pt x="1335" y="4579"/>
                  <a:pt x="367" y="4613"/>
                  <a:pt x="167" y="5347"/>
                </a:cubicBezTo>
                <a:cubicBezTo>
                  <a:pt x="0" y="6081"/>
                  <a:pt x="1001" y="6514"/>
                  <a:pt x="1535" y="6781"/>
                </a:cubicBezTo>
                <a:cubicBezTo>
                  <a:pt x="2234" y="7145"/>
                  <a:pt x="2934" y="7462"/>
                  <a:pt x="3673" y="7692"/>
                </a:cubicBezTo>
                <a:lnTo>
                  <a:pt x="3673" y="7692"/>
                </a:lnTo>
                <a:cubicBezTo>
                  <a:pt x="3514" y="8436"/>
                  <a:pt x="3375" y="9165"/>
                  <a:pt x="3236" y="9917"/>
                </a:cubicBezTo>
                <a:cubicBezTo>
                  <a:pt x="3103" y="10517"/>
                  <a:pt x="2836" y="11518"/>
                  <a:pt x="3703" y="11718"/>
                </a:cubicBezTo>
                <a:cubicBezTo>
                  <a:pt x="3773" y="11735"/>
                  <a:pt x="3842" y="11742"/>
                  <a:pt x="3911" y="11742"/>
                </a:cubicBezTo>
                <a:cubicBezTo>
                  <a:pt x="4534" y="11742"/>
                  <a:pt x="5117" y="11111"/>
                  <a:pt x="5538" y="10751"/>
                </a:cubicBezTo>
                <a:cubicBezTo>
                  <a:pt x="6090" y="10277"/>
                  <a:pt x="6602" y="9782"/>
                  <a:pt x="7088" y="9267"/>
                </a:cubicBezTo>
                <a:lnTo>
                  <a:pt x="7088" y="9267"/>
                </a:lnTo>
                <a:lnTo>
                  <a:pt x="7639" y="10083"/>
                </a:lnTo>
                <a:cubicBezTo>
                  <a:pt x="7839" y="10450"/>
                  <a:pt x="8106" y="10817"/>
                  <a:pt x="8440" y="11151"/>
                </a:cubicBezTo>
                <a:cubicBezTo>
                  <a:pt x="8643" y="11327"/>
                  <a:pt x="8917" y="11420"/>
                  <a:pt x="9187" y="11420"/>
                </a:cubicBezTo>
                <a:cubicBezTo>
                  <a:pt x="9583" y="11420"/>
                  <a:pt x="9969" y="11220"/>
                  <a:pt x="10108" y="10784"/>
                </a:cubicBezTo>
                <a:cubicBezTo>
                  <a:pt x="10174" y="10284"/>
                  <a:pt x="10174" y="9817"/>
                  <a:pt x="10141" y="9350"/>
                </a:cubicBezTo>
                <a:lnTo>
                  <a:pt x="10141" y="7682"/>
                </a:lnTo>
                <a:cubicBezTo>
                  <a:pt x="10108" y="7515"/>
                  <a:pt x="10108" y="7381"/>
                  <a:pt x="10141" y="7248"/>
                </a:cubicBezTo>
                <a:cubicBezTo>
                  <a:pt x="10174" y="7181"/>
                  <a:pt x="10274" y="7215"/>
                  <a:pt x="10308" y="7181"/>
                </a:cubicBezTo>
                <a:cubicBezTo>
                  <a:pt x="10474" y="7081"/>
                  <a:pt x="10641" y="7015"/>
                  <a:pt x="10841" y="6948"/>
                </a:cubicBezTo>
                <a:cubicBezTo>
                  <a:pt x="11275" y="6748"/>
                  <a:pt x="11709" y="6481"/>
                  <a:pt x="12142" y="6214"/>
                </a:cubicBezTo>
                <a:cubicBezTo>
                  <a:pt x="12676" y="5814"/>
                  <a:pt x="13543" y="5247"/>
                  <a:pt x="13310" y="4446"/>
                </a:cubicBezTo>
                <a:cubicBezTo>
                  <a:pt x="13043" y="3612"/>
                  <a:pt x="11742" y="3746"/>
                  <a:pt x="11042" y="3679"/>
                </a:cubicBezTo>
                <a:cubicBezTo>
                  <a:pt x="10575" y="3645"/>
                  <a:pt x="10074" y="3645"/>
                  <a:pt x="9574" y="3645"/>
                </a:cubicBezTo>
                <a:lnTo>
                  <a:pt x="8773" y="3645"/>
                </a:lnTo>
                <a:cubicBezTo>
                  <a:pt x="8440" y="3645"/>
                  <a:pt x="8406" y="3479"/>
                  <a:pt x="8273" y="3178"/>
                </a:cubicBezTo>
                <a:lnTo>
                  <a:pt x="7773" y="1777"/>
                </a:lnTo>
                <a:cubicBezTo>
                  <a:pt x="7639" y="1344"/>
                  <a:pt x="7439" y="910"/>
                  <a:pt x="7239" y="477"/>
                </a:cubicBezTo>
                <a:cubicBezTo>
                  <a:pt x="7048" y="159"/>
                  <a:pt x="6729" y="0"/>
                  <a:pt x="641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2" name="Google Shape;1402;p32"/>
          <p:cNvSpPr/>
          <p:nvPr/>
        </p:nvSpPr>
        <p:spPr>
          <a:xfrm>
            <a:off x="7064300" y="538988"/>
            <a:ext cx="85075" cy="80575"/>
          </a:xfrm>
          <a:custGeom>
            <a:avLst/>
            <a:gdLst/>
            <a:ahLst/>
            <a:cxnLst/>
            <a:rect l="l" t="t" r="r" b="b"/>
            <a:pathLst>
              <a:path w="3403" h="3223" extrusionOk="0">
                <a:moveTo>
                  <a:pt x="1950" y="1056"/>
                </a:moveTo>
                <a:cubicBezTo>
                  <a:pt x="1943" y="1056"/>
                  <a:pt x="1980" y="1071"/>
                  <a:pt x="2002" y="1071"/>
                </a:cubicBezTo>
                <a:cubicBezTo>
                  <a:pt x="1969" y="1060"/>
                  <a:pt x="1954" y="1056"/>
                  <a:pt x="1950" y="1056"/>
                </a:cubicBezTo>
                <a:close/>
                <a:moveTo>
                  <a:pt x="2178" y="2152"/>
                </a:moveTo>
                <a:cubicBezTo>
                  <a:pt x="2170" y="2158"/>
                  <a:pt x="2157" y="2168"/>
                  <a:pt x="2152" y="2174"/>
                </a:cubicBezTo>
                <a:lnTo>
                  <a:pt x="2152" y="2174"/>
                </a:lnTo>
                <a:cubicBezTo>
                  <a:pt x="2158" y="2172"/>
                  <a:pt x="2164" y="2172"/>
                  <a:pt x="2169" y="2172"/>
                </a:cubicBezTo>
                <a:lnTo>
                  <a:pt x="2178" y="2152"/>
                </a:lnTo>
                <a:close/>
                <a:moveTo>
                  <a:pt x="1450" y="2175"/>
                </a:moveTo>
                <a:lnTo>
                  <a:pt x="1450" y="2175"/>
                </a:lnTo>
                <a:cubicBezTo>
                  <a:pt x="1453" y="2175"/>
                  <a:pt x="1468" y="2183"/>
                  <a:pt x="1502" y="2205"/>
                </a:cubicBezTo>
                <a:cubicBezTo>
                  <a:pt x="1479" y="2205"/>
                  <a:pt x="1442" y="2175"/>
                  <a:pt x="1450" y="2175"/>
                </a:cubicBezTo>
                <a:close/>
                <a:moveTo>
                  <a:pt x="1635" y="971"/>
                </a:moveTo>
                <a:cubicBezTo>
                  <a:pt x="1702" y="971"/>
                  <a:pt x="1735" y="971"/>
                  <a:pt x="1802" y="1004"/>
                </a:cubicBezTo>
                <a:lnTo>
                  <a:pt x="1969" y="1038"/>
                </a:lnTo>
                <a:lnTo>
                  <a:pt x="2002" y="1071"/>
                </a:lnTo>
                <a:cubicBezTo>
                  <a:pt x="2069" y="1104"/>
                  <a:pt x="2102" y="1104"/>
                  <a:pt x="2135" y="1138"/>
                </a:cubicBezTo>
                <a:lnTo>
                  <a:pt x="2180" y="1160"/>
                </a:lnTo>
                <a:lnTo>
                  <a:pt x="2202" y="1204"/>
                </a:lnTo>
                <a:lnTo>
                  <a:pt x="2302" y="1304"/>
                </a:lnTo>
                <a:cubicBezTo>
                  <a:pt x="2302" y="1304"/>
                  <a:pt x="2283" y="1248"/>
                  <a:pt x="2288" y="1248"/>
                </a:cubicBezTo>
                <a:lnTo>
                  <a:pt x="2288" y="1248"/>
                </a:lnTo>
                <a:cubicBezTo>
                  <a:pt x="2290" y="1248"/>
                  <a:pt x="2294" y="1254"/>
                  <a:pt x="2302" y="1271"/>
                </a:cubicBezTo>
                <a:cubicBezTo>
                  <a:pt x="2302" y="1304"/>
                  <a:pt x="2336" y="1304"/>
                  <a:pt x="2336" y="1338"/>
                </a:cubicBezTo>
                <a:cubicBezTo>
                  <a:pt x="2336" y="1371"/>
                  <a:pt x="2336" y="1404"/>
                  <a:pt x="2369" y="1404"/>
                </a:cubicBezTo>
                <a:cubicBezTo>
                  <a:pt x="2373" y="1408"/>
                  <a:pt x="2375" y="1410"/>
                  <a:pt x="2377" y="1410"/>
                </a:cubicBezTo>
                <a:cubicBezTo>
                  <a:pt x="2386" y="1410"/>
                  <a:pt x="2359" y="1352"/>
                  <a:pt x="2359" y="1352"/>
                </a:cubicBezTo>
                <a:lnTo>
                  <a:pt x="2359" y="1352"/>
                </a:lnTo>
                <a:cubicBezTo>
                  <a:pt x="2359" y="1352"/>
                  <a:pt x="2362" y="1357"/>
                  <a:pt x="2369" y="1371"/>
                </a:cubicBezTo>
                <a:cubicBezTo>
                  <a:pt x="2402" y="1471"/>
                  <a:pt x="2402" y="1471"/>
                  <a:pt x="2402" y="1538"/>
                </a:cubicBezTo>
                <a:cubicBezTo>
                  <a:pt x="2402" y="1546"/>
                  <a:pt x="2402" y="1555"/>
                  <a:pt x="2402" y="1571"/>
                </a:cubicBezTo>
                <a:lnTo>
                  <a:pt x="2402" y="1705"/>
                </a:lnTo>
                <a:lnTo>
                  <a:pt x="2402" y="1771"/>
                </a:lnTo>
                <a:cubicBezTo>
                  <a:pt x="2402" y="1805"/>
                  <a:pt x="2369" y="1871"/>
                  <a:pt x="2369" y="1905"/>
                </a:cubicBezTo>
                <a:lnTo>
                  <a:pt x="2336" y="1972"/>
                </a:lnTo>
                <a:cubicBezTo>
                  <a:pt x="2336" y="2005"/>
                  <a:pt x="2269" y="2038"/>
                  <a:pt x="2269" y="2072"/>
                </a:cubicBezTo>
                <a:lnTo>
                  <a:pt x="2202" y="2105"/>
                </a:lnTo>
                <a:lnTo>
                  <a:pt x="2178" y="2152"/>
                </a:lnTo>
                <a:lnTo>
                  <a:pt x="2178" y="2152"/>
                </a:lnTo>
                <a:cubicBezTo>
                  <a:pt x="2182" y="2150"/>
                  <a:pt x="2186" y="2148"/>
                  <a:pt x="2187" y="2148"/>
                </a:cubicBezTo>
                <a:lnTo>
                  <a:pt x="2187" y="2148"/>
                </a:lnTo>
                <a:cubicBezTo>
                  <a:pt x="2190" y="2148"/>
                  <a:pt x="2186" y="2154"/>
                  <a:pt x="2169" y="2172"/>
                </a:cubicBezTo>
                <a:cubicBezTo>
                  <a:pt x="2159" y="2177"/>
                  <a:pt x="2153" y="2179"/>
                  <a:pt x="2151" y="2179"/>
                </a:cubicBezTo>
                <a:cubicBezTo>
                  <a:pt x="2149" y="2179"/>
                  <a:pt x="2149" y="2177"/>
                  <a:pt x="2152" y="2174"/>
                </a:cubicBezTo>
                <a:lnTo>
                  <a:pt x="2152" y="2174"/>
                </a:lnTo>
                <a:cubicBezTo>
                  <a:pt x="2116" y="2182"/>
                  <a:pt x="2064" y="2210"/>
                  <a:pt x="2035" y="2238"/>
                </a:cubicBezTo>
                <a:lnTo>
                  <a:pt x="1702" y="2238"/>
                </a:lnTo>
                <a:lnTo>
                  <a:pt x="1568" y="2205"/>
                </a:lnTo>
                <a:lnTo>
                  <a:pt x="1502" y="2205"/>
                </a:lnTo>
                <a:cubicBezTo>
                  <a:pt x="1468" y="2172"/>
                  <a:pt x="1402" y="2138"/>
                  <a:pt x="1368" y="2105"/>
                </a:cubicBezTo>
                <a:lnTo>
                  <a:pt x="1301" y="2072"/>
                </a:lnTo>
                <a:lnTo>
                  <a:pt x="1301" y="2072"/>
                </a:lnTo>
                <a:cubicBezTo>
                  <a:pt x="1301" y="2072"/>
                  <a:pt x="1301" y="2072"/>
                  <a:pt x="1301" y="2072"/>
                </a:cubicBezTo>
                <a:cubicBezTo>
                  <a:pt x="1268" y="2038"/>
                  <a:pt x="1235" y="2005"/>
                  <a:pt x="1201" y="1972"/>
                </a:cubicBezTo>
                <a:lnTo>
                  <a:pt x="1201" y="1938"/>
                </a:lnTo>
                <a:lnTo>
                  <a:pt x="1135" y="1805"/>
                </a:lnTo>
                <a:cubicBezTo>
                  <a:pt x="1101" y="1771"/>
                  <a:pt x="1101" y="1738"/>
                  <a:pt x="1068" y="1705"/>
                </a:cubicBezTo>
                <a:lnTo>
                  <a:pt x="1068" y="1638"/>
                </a:lnTo>
                <a:cubicBezTo>
                  <a:pt x="1068" y="1571"/>
                  <a:pt x="1068" y="1505"/>
                  <a:pt x="1068" y="1438"/>
                </a:cubicBezTo>
                <a:cubicBezTo>
                  <a:pt x="1101" y="1404"/>
                  <a:pt x="1101" y="1371"/>
                  <a:pt x="1068" y="1371"/>
                </a:cubicBezTo>
                <a:cubicBezTo>
                  <a:pt x="1068" y="1304"/>
                  <a:pt x="1101" y="1238"/>
                  <a:pt x="1135" y="1171"/>
                </a:cubicBezTo>
                <a:cubicBezTo>
                  <a:pt x="1135" y="1171"/>
                  <a:pt x="1135" y="1138"/>
                  <a:pt x="1168" y="1138"/>
                </a:cubicBezTo>
                <a:cubicBezTo>
                  <a:pt x="1168" y="1118"/>
                  <a:pt x="1168" y="1104"/>
                  <a:pt x="1168" y="1104"/>
                </a:cubicBezTo>
                <a:cubicBezTo>
                  <a:pt x="1201" y="1038"/>
                  <a:pt x="1235" y="1004"/>
                  <a:pt x="1268" y="971"/>
                </a:cubicBezTo>
                <a:close/>
                <a:moveTo>
                  <a:pt x="2084" y="2229"/>
                </a:moveTo>
                <a:cubicBezTo>
                  <a:pt x="2086" y="2229"/>
                  <a:pt x="2083" y="2231"/>
                  <a:pt x="2069" y="2238"/>
                </a:cubicBezTo>
                <a:lnTo>
                  <a:pt x="2052" y="2238"/>
                </a:lnTo>
                <a:cubicBezTo>
                  <a:pt x="2066" y="2234"/>
                  <a:pt x="2081" y="2229"/>
                  <a:pt x="2084" y="2229"/>
                </a:cubicBezTo>
                <a:close/>
                <a:moveTo>
                  <a:pt x="1340" y="1"/>
                </a:moveTo>
                <a:cubicBezTo>
                  <a:pt x="1305" y="1"/>
                  <a:pt x="1270" y="2"/>
                  <a:pt x="1235" y="3"/>
                </a:cubicBezTo>
                <a:cubicBezTo>
                  <a:pt x="1153" y="3"/>
                  <a:pt x="1077" y="26"/>
                  <a:pt x="1011" y="63"/>
                </a:cubicBezTo>
                <a:lnTo>
                  <a:pt x="1011" y="63"/>
                </a:lnTo>
                <a:cubicBezTo>
                  <a:pt x="1007" y="63"/>
                  <a:pt x="1003" y="63"/>
                  <a:pt x="999" y="63"/>
                </a:cubicBezTo>
                <a:cubicBezTo>
                  <a:pt x="890" y="63"/>
                  <a:pt x="774" y="104"/>
                  <a:pt x="668" y="204"/>
                </a:cubicBezTo>
                <a:lnTo>
                  <a:pt x="601" y="237"/>
                </a:lnTo>
                <a:cubicBezTo>
                  <a:pt x="167" y="704"/>
                  <a:pt x="1" y="1371"/>
                  <a:pt x="167" y="2005"/>
                </a:cubicBezTo>
                <a:cubicBezTo>
                  <a:pt x="376" y="2736"/>
                  <a:pt x="1056" y="3222"/>
                  <a:pt x="1790" y="3222"/>
                </a:cubicBezTo>
                <a:cubicBezTo>
                  <a:pt x="1993" y="3222"/>
                  <a:pt x="2200" y="3185"/>
                  <a:pt x="2402" y="3106"/>
                </a:cubicBezTo>
                <a:cubicBezTo>
                  <a:pt x="2669" y="2972"/>
                  <a:pt x="2936" y="2772"/>
                  <a:pt x="3103" y="2505"/>
                </a:cubicBezTo>
                <a:cubicBezTo>
                  <a:pt x="3403" y="1972"/>
                  <a:pt x="3403" y="1338"/>
                  <a:pt x="3103" y="837"/>
                </a:cubicBezTo>
                <a:cubicBezTo>
                  <a:pt x="2659" y="299"/>
                  <a:pt x="2005" y="1"/>
                  <a:pt x="13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3" name="Google Shape;1403;p32"/>
          <p:cNvSpPr/>
          <p:nvPr/>
        </p:nvSpPr>
        <p:spPr>
          <a:xfrm>
            <a:off x="1926900" y="1713563"/>
            <a:ext cx="321925" cy="310900"/>
          </a:xfrm>
          <a:custGeom>
            <a:avLst/>
            <a:gdLst/>
            <a:ahLst/>
            <a:cxnLst/>
            <a:rect l="l" t="t" r="r" b="b"/>
            <a:pathLst>
              <a:path w="12877" h="12436" extrusionOk="0">
                <a:moveTo>
                  <a:pt x="5600" y="919"/>
                </a:moveTo>
                <a:cubicBezTo>
                  <a:pt x="6011" y="919"/>
                  <a:pt x="6242" y="1617"/>
                  <a:pt x="6272" y="1936"/>
                </a:cubicBezTo>
                <a:cubicBezTo>
                  <a:pt x="6338" y="2503"/>
                  <a:pt x="6338" y="3104"/>
                  <a:pt x="6272" y="3671"/>
                </a:cubicBezTo>
                <a:cubicBezTo>
                  <a:pt x="6205" y="4449"/>
                  <a:pt x="6019" y="5228"/>
                  <a:pt x="5725" y="5967"/>
                </a:cubicBezTo>
                <a:lnTo>
                  <a:pt x="5725" y="5967"/>
                </a:lnTo>
                <a:cubicBezTo>
                  <a:pt x="5713" y="5987"/>
                  <a:pt x="5702" y="6006"/>
                  <a:pt x="5690" y="6025"/>
                </a:cubicBezTo>
                <a:lnTo>
                  <a:pt x="5690" y="6025"/>
                </a:lnTo>
                <a:cubicBezTo>
                  <a:pt x="5502" y="5836"/>
                  <a:pt x="5353" y="5627"/>
                  <a:pt x="5236" y="5403"/>
                </a:cubicBezTo>
                <a:lnTo>
                  <a:pt x="5236" y="5403"/>
                </a:lnTo>
                <a:cubicBezTo>
                  <a:pt x="5163" y="4899"/>
                  <a:pt x="5042" y="4402"/>
                  <a:pt x="4856" y="3932"/>
                </a:cubicBezTo>
                <a:lnTo>
                  <a:pt x="4856" y="3932"/>
                </a:lnTo>
                <a:cubicBezTo>
                  <a:pt x="4843" y="3756"/>
                  <a:pt x="4837" y="3579"/>
                  <a:pt x="4837" y="3404"/>
                </a:cubicBezTo>
                <a:cubicBezTo>
                  <a:pt x="4837" y="2803"/>
                  <a:pt x="4704" y="1302"/>
                  <a:pt x="5404" y="969"/>
                </a:cubicBezTo>
                <a:cubicBezTo>
                  <a:pt x="5473" y="934"/>
                  <a:pt x="5539" y="919"/>
                  <a:pt x="5600" y="919"/>
                </a:cubicBezTo>
                <a:close/>
                <a:moveTo>
                  <a:pt x="2127" y="2545"/>
                </a:moveTo>
                <a:cubicBezTo>
                  <a:pt x="2894" y="2545"/>
                  <a:pt x="3611" y="3480"/>
                  <a:pt x="3917" y="4097"/>
                </a:cubicBezTo>
                <a:lnTo>
                  <a:pt x="3917" y="4097"/>
                </a:lnTo>
                <a:cubicBezTo>
                  <a:pt x="3967" y="4686"/>
                  <a:pt x="4094" y="5263"/>
                  <a:pt x="4350" y="5780"/>
                </a:cubicBezTo>
                <a:lnTo>
                  <a:pt x="4350" y="5780"/>
                </a:lnTo>
                <a:cubicBezTo>
                  <a:pt x="4367" y="5914"/>
                  <a:pt x="4381" y="6048"/>
                  <a:pt x="4390" y="6182"/>
                </a:cubicBezTo>
                <a:lnTo>
                  <a:pt x="4390" y="6182"/>
                </a:lnTo>
                <a:cubicBezTo>
                  <a:pt x="4175" y="6257"/>
                  <a:pt x="3964" y="6291"/>
                  <a:pt x="3758" y="6291"/>
                </a:cubicBezTo>
                <a:cubicBezTo>
                  <a:pt x="2917" y="6291"/>
                  <a:pt x="2175" y="5715"/>
                  <a:pt x="1735" y="4938"/>
                </a:cubicBezTo>
                <a:cubicBezTo>
                  <a:pt x="1401" y="4404"/>
                  <a:pt x="901" y="2937"/>
                  <a:pt x="1802" y="2603"/>
                </a:cubicBezTo>
                <a:cubicBezTo>
                  <a:pt x="1910" y="2563"/>
                  <a:pt x="2019" y="2545"/>
                  <a:pt x="2127" y="2545"/>
                </a:cubicBezTo>
                <a:close/>
                <a:moveTo>
                  <a:pt x="10594" y="3135"/>
                </a:moveTo>
                <a:cubicBezTo>
                  <a:pt x="10768" y="3135"/>
                  <a:pt x="10931" y="3176"/>
                  <a:pt x="11075" y="3270"/>
                </a:cubicBezTo>
                <a:cubicBezTo>
                  <a:pt x="11542" y="3571"/>
                  <a:pt x="11442" y="4338"/>
                  <a:pt x="11275" y="4805"/>
                </a:cubicBezTo>
                <a:cubicBezTo>
                  <a:pt x="11042" y="5338"/>
                  <a:pt x="10641" y="5772"/>
                  <a:pt x="10141" y="6072"/>
                </a:cubicBezTo>
                <a:cubicBezTo>
                  <a:pt x="9361" y="6563"/>
                  <a:pt x="8432" y="6681"/>
                  <a:pt x="7513" y="6695"/>
                </a:cubicBezTo>
                <a:lnTo>
                  <a:pt x="7513" y="6695"/>
                </a:lnTo>
                <a:cubicBezTo>
                  <a:pt x="7183" y="6649"/>
                  <a:pt x="6844" y="6634"/>
                  <a:pt x="6505" y="6634"/>
                </a:cubicBezTo>
                <a:cubicBezTo>
                  <a:pt x="6485" y="6634"/>
                  <a:pt x="6465" y="6634"/>
                  <a:pt x="6444" y="6634"/>
                </a:cubicBezTo>
                <a:lnTo>
                  <a:pt x="6444" y="6634"/>
                </a:lnTo>
                <a:cubicBezTo>
                  <a:pt x="6448" y="6627"/>
                  <a:pt x="6451" y="6620"/>
                  <a:pt x="6454" y="6612"/>
                </a:cubicBezTo>
                <a:lnTo>
                  <a:pt x="6454" y="6612"/>
                </a:lnTo>
                <a:cubicBezTo>
                  <a:pt x="6891" y="5864"/>
                  <a:pt x="7447" y="5182"/>
                  <a:pt x="8073" y="4605"/>
                </a:cubicBezTo>
                <a:cubicBezTo>
                  <a:pt x="8573" y="4160"/>
                  <a:pt x="9723" y="3135"/>
                  <a:pt x="10594" y="3135"/>
                </a:cubicBezTo>
                <a:close/>
                <a:moveTo>
                  <a:pt x="6540" y="7614"/>
                </a:moveTo>
                <a:cubicBezTo>
                  <a:pt x="6696" y="7616"/>
                  <a:pt x="6853" y="7618"/>
                  <a:pt x="7009" y="7618"/>
                </a:cubicBezTo>
                <a:cubicBezTo>
                  <a:pt x="7109" y="7618"/>
                  <a:pt x="7208" y="7617"/>
                  <a:pt x="7307" y="7616"/>
                </a:cubicBezTo>
                <a:lnTo>
                  <a:pt x="7307" y="7616"/>
                </a:lnTo>
                <a:cubicBezTo>
                  <a:pt x="7800" y="7665"/>
                  <a:pt x="8279" y="7802"/>
                  <a:pt x="8673" y="8140"/>
                </a:cubicBezTo>
                <a:cubicBezTo>
                  <a:pt x="9240" y="8641"/>
                  <a:pt x="9440" y="9475"/>
                  <a:pt x="9174" y="10209"/>
                </a:cubicBezTo>
                <a:cubicBezTo>
                  <a:pt x="9048" y="10586"/>
                  <a:pt x="8684" y="10845"/>
                  <a:pt x="8279" y="10845"/>
                </a:cubicBezTo>
                <a:cubicBezTo>
                  <a:pt x="8255" y="10845"/>
                  <a:pt x="8231" y="10844"/>
                  <a:pt x="8206" y="10842"/>
                </a:cubicBezTo>
                <a:cubicBezTo>
                  <a:pt x="7739" y="10776"/>
                  <a:pt x="7539" y="10109"/>
                  <a:pt x="7372" y="9742"/>
                </a:cubicBezTo>
                <a:cubicBezTo>
                  <a:pt x="7052" y="9048"/>
                  <a:pt x="6775" y="8333"/>
                  <a:pt x="6540" y="7614"/>
                </a:cubicBezTo>
                <a:close/>
                <a:moveTo>
                  <a:pt x="4520" y="7290"/>
                </a:moveTo>
                <a:cubicBezTo>
                  <a:pt x="4587" y="7326"/>
                  <a:pt x="4659" y="7354"/>
                  <a:pt x="4737" y="7373"/>
                </a:cubicBezTo>
                <a:cubicBezTo>
                  <a:pt x="4772" y="7381"/>
                  <a:pt x="4807" y="7385"/>
                  <a:pt x="4841" y="7385"/>
                </a:cubicBezTo>
                <a:cubicBezTo>
                  <a:pt x="4946" y="7385"/>
                  <a:pt x="5045" y="7351"/>
                  <a:pt x="5128" y="7294"/>
                </a:cubicBezTo>
                <a:lnTo>
                  <a:pt x="5128" y="7294"/>
                </a:lnTo>
                <a:cubicBezTo>
                  <a:pt x="5147" y="7485"/>
                  <a:pt x="5281" y="7643"/>
                  <a:pt x="5447" y="7709"/>
                </a:cubicBezTo>
                <a:lnTo>
                  <a:pt x="5447" y="7709"/>
                </a:lnTo>
                <a:cubicBezTo>
                  <a:pt x="5420" y="8415"/>
                  <a:pt x="5227" y="9122"/>
                  <a:pt x="4904" y="9742"/>
                </a:cubicBezTo>
                <a:cubicBezTo>
                  <a:pt x="4737" y="10109"/>
                  <a:pt x="4504" y="10409"/>
                  <a:pt x="4237" y="10709"/>
                </a:cubicBezTo>
                <a:cubicBezTo>
                  <a:pt x="4062" y="10913"/>
                  <a:pt x="3659" y="11446"/>
                  <a:pt x="3338" y="11446"/>
                </a:cubicBezTo>
                <a:cubicBezTo>
                  <a:pt x="3290" y="11446"/>
                  <a:pt x="3245" y="11435"/>
                  <a:pt x="3203" y="11409"/>
                </a:cubicBezTo>
                <a:cubicBezTo>
                  <a:pt x="2869" y="11243"/>
                  <a:pt x="2836" y="10509"/>
                  <a:pt x="2836" y="10209"/>
                </a:cubicBezTo>
                <a:cubicBezTo>
                  <a:pt x="2836" y="9808"/>
                  <a:pt x="2936" y="9408"/>
                  <a:pt x="3103" y="9074"/>
                </a:cubicBezTo>
                <a:cubicBezTo>
                  <a:pt x="3479" y="8403"/>
                  <a:pt x="3963" y="7797"/>
                  <a:pt x="4520" y="7290"/>
                </a:cubicBezTo>
                <a:close/>
                <a:moveTo>
                  <a:pt x="5546" y="1"/>
                </a:moveTo>
                <a:cubicBezTo>
                  <a:pt x="5443" y="1"/>
                  <a:pt x="5340" y="12"/>
                  <a:pt x="5237" y="35"/>
                </a:cubicBezTo>
                <a:cubicBezTo>
                  <a:pt x="4173" y="294"/>
                  <a:pt x="3977" y="1521"/>
                  <a:pt x="3922" y="2496"/>
                </a:cubicBezTo>
                <a:lnTo>
                  <a:pt x="3922" y="2496"/>
                </a:lnTo>
                <a:cubicBezTo>
                  <a:pt x="3405" y="2006"/>
                  <a:pt x="2709" y="1609"/>
                  <a:pt x="2036" y="1609"/>
                </a:cubicBezTo>
                <a:cubicBezTo>
                  <a:pt x="1674" y="1609"/>
                  <a:pt x="1318" y="1724"/>
                  <a:pt x="1001" y="2003"/>
                </a:cubicBezTo>
                <a:cubicBezTo>
                  <a:pt x="0" y="2837"/>
                  <a:pt x="334" y="4438"/>
                  <a:pt x="901" y="5439"/>
                </a:cubicBezTo>
                <a:cubicBezTo>
                  <a:pt x="1421" y="6321"/>
                  <a:pt x="2310" y="7035"/>
                  <a:pt x="3297" y="7205"/>
                </a:cubicBezTo>
                <a:lnTo>
                  <a:pt x="3297" y="7205"/>
                </a:lnTo>
                <a:cubicBezTo>
                  <a:pt x="2731" y="7808"/>
                  <a:pt x="2251" y="8488"/>
                  <a:pt x="2035" y="9308"/>
                </a:cubicBezTo>
                <a:cubicBezTo>
                  <a:pt x="1768" y="10242"/>
                  <a:pt x="1835" y="11776"/>
                  <a:pt x="2836" y="12310"/>
                </a:cubicBezTo>
                <a:cubicBezTo>
                  <a:pt x="2984" y="12397"/>
                  <a:pt x="3137" y="12435"/>
                  <a:pt x="3291" y="12435"/>
                </a:cubicBezTo>
                <a:cubicBezTo>
                  <a:pt x="4144" y="12435"/>
                  <a:pt x="5042" y="11264"/>
                  <a:pt x="5438" y="10642"/>
                </a:cubicBezTo>
                <a:cubicBezTo>
                  <a:pt x="5725" y="10197"/>
                  <a:pt x="5944" y="9721"/>
                  <a:pt x="6095" y="9227"/>
                </a:cubicBezTo>
                <a:lnTo>
                  <a:pt x="6095" y="9227"/>
                </a:lnTo>
                <a:cubicBezTo>
                  <a:pt x="6120" y="9287"/>
                  <a:pt x="6146" y="9348"/>
                  <a:pt x="6171" y="9408"/>
                </a:cubicBezTo>
                <a:cubicBezTo>
                  <a:pt x="6372" y="10008"/>
                  <a:pt x="6672" y="10609"/>
                  <a:pt x="7039" y="11176"/>
                </a:cubicBezTo>
                <a:cubicBezTo>
                  <a:pt x="7372" y="11592"/>
                  <a:pt x="7815" y="11778"/>
                  <a:pt x="8262" y="11778"/>
                </a:cubicBezTo>
                <a:cubicBezTo>
                  <a:pt x="8889" y="11778"/>
                  <a:pt x="9524" y="11413"/>
                  <a:pt x="9874" y="10809"/>
                </a:cubicBezTo>
                <a:cubicBezTo>
                  <a:pt x="10408" y="9842"/>
                  <a:pt x="10274" y="8641"/>
                  <a:pt x="9574" y="7774"/>
                </a:cubicBezTo>
                <a:cubicBezTo>
                  <a:pt x="9468" y="7638"/>
                  <a:pt x="9354" y="7518"/>
                  <a:pt x="9233" y="7412"/>
                </a:cubicBezTo>
                <a:lnTo>
                  <a:pt x="9233" y="7412"/>
                </a:lnTo>
                <a:cubicBezTo>
                  <a:pt x="9892" y="7257"/>
                  <a:pt x="10518" y="6990"/>
                  <a:pt x="11075" y="6539"/>
                </a:cubicBezTo>
                <a:cubicBezTo>
                  <a:pt x="12076" y="5705"/>
                  <a:pt x="12876" y="3971"/>
                  <a:pt x="11909" y="2803"/>
                </a:cubicBezTo>
                <a:cubicBezTo>
                  <a:pt x="11558" y="2373"/>
                  <a:pt x="11118" y="2208"/>
                  <a:pt x="10652" y="2208"/>
                </a:cubicBezTo>
                <a:cubicBezTo>
                  <a:pt x="9747" y="2208"/>
                  <a:pt x="8745" y="2830"/>
                  <a:pt x="8106" y="3337"/>
                </a:cubicBezTo>
                <a:cubicBezTo>
                  <a:pt x="7769" y="3594"/>
                  <a:pt x="7448" y="3873"/>
                  <a:pt x="7147" y="4171"/>
                </a:cubicBezTo>
                <a:lnTo>
                  <a:pt x="7147" y="4171"/>
                </a:lnTo>
                <a:cubicBezTo>
                  <a:pt x="7208" y="3742"/>
                  <a:pt x="7239" y="3307"/>
                  <a:pt x="7239" y="2870"/>
                </a:cubicBezTo>
                <a:cubicBezTo>
                  <a:pt x="7239" y="2136"/>
                  <a:pt x="7239" y="1336"/>
                  <a:pt x="6839" y="735"/>
                </a:cubicBezTo>
                <a:cubicBezTo>
                  <a:pt x="6534" y="265"/>
                  <a:pt x="6046" y="1"/>
                  <a:pt x="554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04" name="Google Shape;1404;p32"/>
          <p:cNvGrpSpPr/>
          <p:nvPr/>
        </p:nvGrpSpPr>
        <p:grpSpPr>
          <a:xfrm>
            <a:off x="6950888" y="4607963"/>
            <a:ext cx="311900" cy="314700"/>
            <a:chOff x="8571050" y="1873050"/>
            <a:chExt cx="311900" cy="314700"/>
          </a:xfrm>
        </p:grpSpPr>
        <p:sp>
          <p:nvSpPr>
            <p:cNvPr id="1405" name="Google Shape;1405;p32"/>
            <p:cNvSpPr/>
            <p:nvPr/>
          </p:nvSpPr>
          <p:spPr>
            <a:xfrm>
              <a:off x="8571050" y="1873050"/>
              <a:ext cx="311900" cy="314700"/>
            </a:xfrm>
            <a:custGeom>
              <a:avLst/>
              <a:gdLst/>
              <a:ahLst/>
              <a:cxnLst/>
              <a:rect l="l" t="t" r="r" b="b"/>
              <a:pathLst>
                <a:path w="12476" h="12588" extrusionOk="0">
                  <a:moveTo>
                    <a:pt x="6515" y="929"/>
                  </a:moveTo>
                  <a:cubicBezTo>
                    <a:pt x="7071" y="929"/>
                    <a:pt x="7622" y="1043"/>
                    <a:pt x="8139" y="1298"/>
                  </a:cubicBezTo>
                  <a:cubicBezTo>
                    <a:pt x="8210" y="1327"/>
                    <a:pt x="8279" y="1340"/>
                    <a:pt x="8345" y="1340"/>
                  </a:cubicBezTo>
                  <a:cubicBezTo>
                    <a:pt x="8479" y="1340"/>
                    <a:pt x="8599" y="1286"/>
                    <a:pt x="8691" y="1204"/>
                  </a:cubicBezTo>
                  <a:lnTo>
                    <a:pt x="8691" y="1204"/>
                  </a:lnTo>
                  <a:cubicBezTo>
                    <a:pt x="8751" y="1239"/>
                    <a:pt x="8804" y="1285"/>
                    <a:pt x="8873" y="1331"/>
                  </a:cubicBezTo>
                  <a:cubicBezTo>
                    <a:pt x="9107" y="1498"/>
                    <a:pt x="9307" y="1665"/>
                    <a:pt x="9507" y="1865"/>
                  </a:cubicBezTo>
                  <a:cubicBezTo>
                    <a:pt x="9907" y="2265"/>
                    <a:pt x="10241" y="2699"/>
                    <a:pt x="10508" y="3166"/>
                  </a:cubicBezTo>
                  <a:cubicBezTo>
                    <a:pt x="11108" y="4267"/>
                    <a:pt x="11408" y="5468"/>
                    <a:pt x="11442" y="6735"/>
                  </a:cubicBezTo>
                  <a:cubicBezTo>
                    <a:pt x="11475" y="7936"/>
                    <a:pt x="11442" y="9404"/>
                    <a:pt x="10508" y="10304"/>
                  </a:cubicBezTo>
                  <a:cubicBezTo>
                    <a:pt x="9674" y="11038"/>
                    <a:pt x="8640" y="11505"/>
                    <a:pt x="7539" y="11605"/>
                  </a:cubicBezTo>
                  <a:cubicBezTo>
                    <a:pt x="7275" y="11644"/>
                    <a:pt x="7012" y="11662"/>
                    <a:pt x="6751" y="11662"/>
                  </a:cubicBezTo>
                  <a:cubicBezTo>
                    <a:pt x="4966" y="11662"/>
                    <a:pt x="3287" y="10784"/>
                    <a:pt x="2268" y="9270"/>
                  </a:cubicBezTo>
                  <a:cubicBezTo>
                    <a:pt x="1101" y="7569"/>
                    <a:pt x="1034" y="5368"/>
                    <a:pt x="2035" y="3566"/>
                  </a:cubicBezTo>
                  <a:cubicBezTo>
                    <a:pt x="2924" y="2093"/>
                    <a:pt x="4742" y="929"/>
                    <a:pt x="6515" y="929"/>
                  </a:cubicBezTo>
                  <a:close/>
                  <a:moveTo>
                    <a:pt x="6555" y="0"/>
                  </a:moveTo>
                  <a:cubicBezTo>
                    <a:pt x="4670" y="0"/>
                    <a:pt x="2774" y="1021"/>
                    <a:pt x="1635" y="2499"/>
                  </a:cubicBezTo>
                  <a:cubicBezTo>
                    <a:pt x="100" y="4567"/>
                    <a:pt x="0" y="7336"/>
                    <a:pt x="1334" y="9537"/>
                  </a:cubicBezTo>
                  <a:cubicBezTo>
                    <a:pt x="2520" y="11456"/>
                    <a:pt x="4636" y="12587"/>
                    <a:pt x="6855" y="12587"/>
                  </a:cubicBezTo>
                  <a:cubicBezTo>
                    <a:pt x="7259" y="12587"/>
                    <a:pt x="7667" y="12550"/>
                    <a:pt x="8073" y="12473"/>
                  </a:cubicBezTo>
                  <a:cubicBezTo>
                    <a:pt x="9407" y="12239"/>
                    <a:pt x="10641" y="11539"/>
                    <a:pt x="11542" y="10505"/>
                  </a:cubicBezTo>
                  <a:cubicBezTo>
                    <a:pt x="12476" y="9337"/>
                    <a:pt x="12442" y="7469"/>
                    <a:pt x="12309" y="6035"/>
                  </a:cubicBezTo>
                  <a:cubicBezTo>
                    <a:pt x="12209" y="4434"/>
                    <a:pt x="11608" y="2866"/>
                    <a:pt x="10574" y="1632"/>
                  </a:cubicBezTo>
                  <a:cubicBezTo>
                    <a:pt x="10074" y="1031"/>
                    <a:pt x="9507" y="531"/>
                    <a:pt x="8806" y="197"/>
                  </a:cubicBezTo>
                  <a:cubicBezTo>
                    <a:pt x="8667" y="128"/>
                    <a:pt x="8499" y="91"/>
                    <a:pt x="8331" y="91"/>
                  </a:cubicBezTo>
                  <a:cubicBezTo>
                    <a:pt x="8179" y="91"/>
                    <a:pt x="8029" y="121"/>
                    <a:pt x="7902" y="185"/>
                  </a:cubicBezTo>
                  <a:lnTo>
                    <a:pt x="7902" y="185"/>
                  </a:lnTo>
                  <a:cubicBezTo>
                    <a:pt x="7461" y="59"/>
                    <a:pt x="7008" y="0"/>
                    <a:pt x="65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6" name="Google Shape;1406;p32"/>
            <p:cNvSpPr/>
            <p:nvPr/>
          </p:nvSpPr>
          <p:spPr>
            <a:xfrm>
              <a:off x="8662775" y="1977975"/>
              <a:ext cx="28375" cy="42475"/>
            </a:xfrm>
            <a:custGeom>
              <a:avLst/>
              <a:gdLst/>
              <a:ahLst/>
              <a:cxnLst/>
              <a:rect l="l" t="t" r="r" b="b"/>
              <a:pathLst>
                <a:path w="1135" h="1699" extrusionOk="0">
                  <a:moveTo>
                    <a:pt x="617" y="0"/>
                  </a:moveTo>
                  <a:cubicBezTo>
                    <a:pt x="537" y="0"/>
                    <a:pt x="463" y="29"/>
                    <a:pt x="401" y="70"/>
                  </a:cubicBezTo>
                  <a:cubicBezTo>
                    <a:pt x="267" y="136"/>
                    <a:pt x="201" y="237"/>
                    <a:pt x="167" y="337"/>
                  </a:cubicBezTo>
                  <a:lnTo>
                    <a:pt x="145" y="437"/>
                  </a:lnTo>
                  <a:lnTo>
                    <a:pt x="145" y="437"/>
                  </a:lnTo>
                  <a:cubicBezTo>
                    <a:pt x="127" y="470"/>
                    <a:pt x="112" y="503"/>
                    <a:pt x="101" y="537"/>
                  </a:cubicBezTo>
                  <a:lnTo>
                    <a:pt x="0" y="1104"/>
                  </a:lnTo>
                  <a:cubicBezTo>
                    <a:pt x="0" y="1171"/>
                    <a:pt x="0" y="1237"/>
                    <a:pt x="0" y="1271"/>
                  </a:cubicBezTo>
                  <a:cubicBezTo>
                    <a:pt x="0" y="1337"/>
                    <a:pt x="34" y="1404"/>
                    <a:pt x="67" y="1471"/>
                  </a:cubicBezTo>
                  <a:cubicBezTo>
                    <a:pt x="159" y="1608"/>
                    <a:pt x="313" y="1698"/>
                    <a:pt x="476" y="1698"/>
                  </a:cubicBezTo>
                  <a:cubicBezTo>
                    <a:pt x="551" y="1698"/>
                    <a:pt x="628" y="1679"/>
                    <a:pt x="701" y="1638"/>
                  </a:cubicBezTo>
                  <a:cubicBezTo>
                    <a:pt x="801" y="1571"/>
                    <a:pt x="901" y="1471"/>
                    <a:pt x="934" y="1337"/>
                  </a:cubicBezTo>
                  <a:cubicBezTo>
                    <a:pt x="968" y="1104"/>
                    <a:pt x="1035" y="837"/>
                    <a:pt x="1101" y="603"/>
                  </a:cubicBezTo>
                  <a:cubicBezTo>
                    <a:pt x="1135" y="470"/>
                    <a:pt x="1101" y="337"/>
                    <a:pt x="1035" y="237"/>
                  </a:cubicBezTo>
                  <a:cubicBezTo>
                    <a:pt x="968" y="136"/>
                    <a:pt x="868" y="36"/>
                    <a:pt x="768" y="36"/>
                  </a:cubicBezTo>
                  <a:cubicBezTo>
                    <a:pt x="717" y="11"/>
                    <a:pt x="666" y="0"/>
                    <a:pt x="61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7" name="Google Shape;1407;p32"/>
            <p:cNvSpPr/>
            <p:nvPr/>
          </p:nvSpPr>
          <p:spPr>
            <a:xfrm>
              <a:off x="8738650" y="1982725"/>
              <a:ext cx="30900" cy="44550"/>
            </a:xfrm>
            <a:custGeom>
              <a:avLst/>
              <a:gdLst/>
              <a:ahLst/>
              <a:cxnLst/>
              <a:rect l="l" t="t" r="r" b="b"/>
              <a:pathLst>
                <a:path w="1236" h="1782" extrusionOk="0">
                  <a:moveTo>
                    <a:pt x="781" y="0"/>
                  </a:moveTo>
                  <a:cubicBezTo>
                    <a:pt x="697" y="0"/>
                    <a:pt x="599" y="31"/>
                    <a:pt x="501" y="80"/>
                  </a:cubicBezTo>
                  <a:cubicBezTo>
                    <a:pt x="469" y="102"/>
                    <a:pt x="440" y="127"/>
                    <a:pt x="414" y="154"/>
                  </a:cubicBezTo>
                  <a:lnTo>
                    <a:pt x="414" y="154"/>
                  </a:lnTo>
                  <a:cubicBezTo>
                    <a:pt x="321" y="194"/>
                    <a:pt x="232" y="289"/>
                    <a:pt x="201" y="413"/>
                  </a:cubicBezTo>
                  <a:cubicBezTo>
                    <a:pt x="168" y="680"/>
                    <a:pt x="101" y="947"/>
                    <a:pt x="34" y="1181"/>
                  </a:cubicBezTo>
                  <a:cubicBezTo>
                    <a:pt x="1" y="1314"/>
                    <a:pt x="34" y="1448"/>
                    <a:pt x="68" y="1548"/>
                  </a:cubicBezTo>
                  <a:cubicBezTo>
                    <a:pt x="134" y="1648"/>
                    <a:pt x="234" y="1748"/>
                    <a:pt x="368" y="1781"/>
                  </a:cubicBezTo>
                  <a:cubicBezTo>
                    <a:pt x="468" y="1781"/>
                    <a:pt x="601" y="1781"/>
                    <a:pt x="735" y="1714"/>
                  </a:cubicBezTo>
                  <a:cubicBezTo>
                    <a:pt x="835" y="1648"/>
                    <a:pt x="902" y="1548"/>
                    <a:pt x="935" y="1448"/>
                  </a:cubicBezTo>
                  <a:cubicBezTo>
                    <a:pt x="1035" y="1147"/>
                    <a:pt x="1135" y="880"/>
                    <a:pt x="1202" y="614"/>
                  </a:cubicBezTo>
                  <a:cubicBezTo>
                    <a:pt x="1235" y="480"/>
                    <a:pt x="1235" y="347"/>
                    <a:pt x="1168" y="247"/>
                  </a:cubicBezTo>
                  <a:cubicBezTo>
                    <a:pt x="1102" y="147"/>
                    <a:pt x="1002" y="47"/>
                    <a:pt x="868" y="13"/>
                  </a:cubicBezTo>
                  <a:cubicBezTo>
                    <a:pt x="841" y="4"/>
                    <a:pt x="812" y="0"/>
                    <a:pt x="78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8" name="Google Shape;1408;p32"/>
            <p:cNvSpPr/>
            <p:nvPr/>
          </p:nvSpPr>
          <p:spPr>
            <a:xfrm>
              <a:off x="8636225" y="2044500"/>
              <a:ext cx="150825" cy="63025"/>
            </a:xfrm>
            <a:custGeom>
              <a:avLst/>
              <a:gdLst/>
              <a:ahLst/>
              <a:cxnLst/>
              <a:rect l="l" t="t" r="r" b="b"/>
              <a:pathLst>
                <a:path w="6033" h="2521" extrusionOk="0">
                  <a:moveTo>
                    <a:pt x="617" y="1"/>
                  </a:moveTo>
                  <a:cubicBezTo>
                    <a:pt x="314" y="1"/>
                    <a:pt x="1" y="262"/>
                    <a:pt x="162" y="644"/>
                  </a:cubicBezTo>
                  <a:cubicBezTo>
                    <a:pt x="362" y="1912"/>
                    <a:pt x="1696" y="2446"/>
                    <a:pt x="2830" y="2512"/>
                  </a:cubicBezTo>
                  <a:cubicBezTo>
                    <a:pt x="2931" y="2518"/>
                    <a:pt x="3031" y="2520"/>
                    <a:pt x="3131" y="2520"/>
                  </a:cubicBezTo>
                  <a:cubicBezTo>
                    <a:pt x="3663" y="2520"/>
                    <a:pt x="4188" y="2442"/>
                    <a:pt x="4665" y="2246"/>
                  </a:cubicBezTo>
                  <a:cubicBezTo>
                    <a:pt x="5232" y="2012"/>
                    <a:pt x="5666" y="1578"/>
                    <a:pt x="5933" y="1045"/>
                  </a:cubicBezTo>
                  <a:cubicBezTo>
                    <a:pt x="6033" y="811"/>
                    <a:pt x="5966" y="544"/>
                    <a:pt x="5766" y="411"/>
                  </a:cubicBezTo>
                  <a:cubicBezTo>
                    <a:pt x="5683" y="364"/>
                    <a:pt x="5592" y="341"/>
                    <a:pt x="5504" y="341"/>
                  </a:cubicBezTo>
                  <a:cubicBezTo>
                    <a:pt x="5345" y="341"/>
                    <a:pt x="5197" y="415"/>
                    <a:pt x="5132" y="544"/>
                  </a:cubicBezTo>
                  <a:cubicBezTo>
                    <a:pt x="4965" y="945"/>
                    <a:pt x="4665" y="1245"/>
                    <a:pt x="4298" y="1378"/>
                  </a:cubicBezTo>
                  <a:cubicBezTo>
                    <a:pt x="3937" y="1517"/>
                    <a:pt x="3552" y="1587"/>
                    <a:pt x="3164" y="1587"/>
                  </a:cubicBezTo>
                  <a:cubicBezTo>
                    <a:pt x="3086" y="1587"/>
                    <a:pt x="3008" y="1584"/>
                    <a:pt x="2930" y="1578"/>
                  </a:cubicBezTo>
                  <a:cubicBezTo>
                    <a:pt x="2163" y="1545"/>
                    <a:pt x="1196" y="1278"/>
                    <a:pt x="1062" y="378"/>
                  </a:cubicBezTo>
                  <a:cubicBezTo>
                    <a:pt x="1010" y="113"/>
                    <a:pt x="815" y="1"/>
                    <a:pt x="61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09" name="Google Shape;1409;p32"/>
          <p:cNvGrpSpPr/>
          <p:nvPr/>
        </p:nvGrpSpPr>
        <p:grpSpPr>
          <a:xfrm flipH="1">
            <a:off x="6950900" y="3533575"/>
            <a:ext cx="730975" cy="238525"/>
            <a:chOff x="3798300" y="2287225"/>
            <a:chExt cx="730975" cy="238525"/>
          </a:xfrm>
        </p:grpSpPr>
        <p:sp>
          <p:nvSpPr>
            <p:cNvPr id="1410" name="Google Shape;1410;p32"/>
            <p:cNvSpPr/>
            <p:nvPr/>
          </p:nvSpPr>
          <p:spPr>
            <a:xfrm>
              <a:off x="3798300" y="2287225"/>
              <a:ext cx="722625" cy="238525"/>
            </a:xfrm>
            <a:custGeom>
              <a:avLst/>
              <a:gdLst/>
              <a:ahLst/>
              <a:cxnLst/>
              <a:rect l="l" t="t" r="r" b="b"/>
              <a:pathLst>
                <a:path w="28905" h="9541" extrusionOk="0">
                  <a:moveTo>
                    <a:pt x="5536" y="982"/>
                  </a:moveTo>
                  <a:cubicBezTo>
                    <a:pt x="5554" y="982"/>
                    <a:pt x="5571" y="986"/>
                    <a:pt x="5588" y="995"/>
                  </a:cubicBezTo>
                  <a:cubicBezTo>
                    <a:pt x="5821" y="1129"/>
                    <a:pt x="5588" y="2096"/>
                    <a:pt x="5554" y="2263"/>
                  </a:cubicBezTo>
                  <a:cubicBezTo>
                    <a:pt x="5421" y="3164"/>
                    <a:pt x="5154" y="4064"/>
                    <a:pt x="4754" y="4932"/>
                  </a:cubicBezTo>
                  <a:cubicBezTo>
                    <a:pt x="4706" y="5042"/>
                    <a:pt x="4649" y="5168"/>
                    <a:pt x="4585" y="5303"/>
                  </a:cubicBezTo>
                  <a:lnTo>
                    <a:pt x="4585" y="5303"/>
                  </a:lnTo>
                  <a:cubicBezTo>
                    <a:pt x="4305" y="4192"/>
                    <a:pt x="4401" y="2999"/>
                    <a:pt x="4887" y="1929"/>
                  </a:cubicBezTo>
                  <a:cubicBezTo>
                    <a:pt x="4949" y="1743"/>
                    <a:pt x="5299" y="982"/>
                    <a:pt x="5536" y="982"/>
                  </a:cubicBezTo>
                  <a:close/>
                  <a:moveTo>
                    <a:pt x="13440" y="2437"/>
                  </a:moveTo>
                  <a:cubicBezTo>
                    <a:pt x="13700" y="2437"/>
                    <a:pt x="13943" y="2626"/>
                    <a:pt x="13994" y="2930"/>
                  </a:cubicBezTo>
                  <a:cubicBezTo>
                    <a:pt x="14127" y="3564"/>
                    <a:pt x="13760" y="4331"/>
                    <a:pt x="13493" y="4865"/>
                  </a:cubicBezTo>
                  <a:cubicBezTo>
                    <a:pt x="13311" y="5270"/>
                    <a:pt x="13092" y="5663"/>
                    <a:pt x="12843" y="6037"/>
                  </a:cubicBezTo>
                  <a:lnTo>
                    <a:pt x="12843" y="6037"/>
                  </a:lnTo>
                  <a:cubicBezTo>
                    <a:pt x="12692" y="5943"/>
                    <a:pt x="12561" y="5822"/>
                    <a:pt x="12459" y="5665"/>
                  </a:cubicBezTo>
                  <a:cubicBezTo>
                    <a:pt x="12059" y="5032"/>
                    <a:pt x="12226" y="3964"/>
                    <a:pt x="12459" y="3297"/>
                  </a:cubicBezTo>
                  <a:cubicBezTo>
                    <a:pt x="12559" y="2930"/>
                    <a:pt x="12826" y="2630"/>
                    <a:pt x="13193" y="2496"/>
                  </a:cubicBezTo>
                  <a:cubicBezTo>
                    <a:pt x="13273" y="2456"/>
                    <a:pt x="13358" y="2437"/>
                    <a:pt x="13440" y="2437"/>
                  </a:cubicBezTo>
                  <a:close/>
                  <a:moveTo>
                    <a:pt x="5662" y="0"/>
                  </a:moveTo>
                  <a:cubicBezTo>
                    <a:pt x="5196" y="0"/>
                    <a:pt x="4695" y="361"/>
                    <a:pt x="4420" y="762"/>
                  </a:cubicBezTo>
                  <a:cubicBezTo>
                    <a:pt x="3887" y="1629"/>
                    <a:pt x="3553" y="2630"/>
                    <a:pt x="3486" y="3664"/>
                  </a:cubicBezTo>
                  <a:cubicBezTo>
                    <a:pt x="3422" y="4617"/>
                    <a:pt x="3600" y="5555"/>
                    <a:pt x="3986" y="6397"/>
                  </a:cubicBezTo>
                  <a:lnTo>
                    <a:pt x="3986" y="6397"/>
                  </a:lnTo>
                  <a:cubicBezTo>
                    <a:pt x="3401" y="7331"/>
                    <a:pt x="2595" y="8245"/>
                    <a:pt x="1710" y="8245"/>
                  </a:cubicBezTo>
                  <a:cubicBezTo>
                    <a:pt x="1441" y="8245"/>
                    <a:pt x="1164" y="8161"/>
                    <a:pt x="884" y="7967"/>
                  </a:cubicBezTo>
                  <a:cubicBezTo>
                    <a:pt x="801" y="7912"/>
                    <a:pt x="719" y="7888"/>
                    <a:pt x="642" y="7888"/>
                  </a:cubicBezTo>
                  <a:cubicBezTo>
                    <a:pt x="256" y="7888"/>
                    <a:pt x="0" y="8495"/>
                    <a:pt x="417" y="8801"/>
                  </a:cubicBezTo>
                  <a:lnTo>
                    <a:pt x="417" y="8768"/>
                  </a:lnTo>
                  <a:cubicBezTo>
                    <a:pt x="839" y="9054"/>
                    <a:pt x="1255" y="9176"/>
                    <a:pt x="1657" y="9176"/>
                  </a:cubicBezTo>
                  <a:cubicBezTo>
                    <a:pt x="2767" y="9176"/>
                    <a:pt x="3767" y="8243"/>
                    <a:pt x="4484" y="7268"/>
                  </a:cubicBezTo>
                  <a:lnTo>
                    <a:pt x="4484" y="7268"/>
                  </a:lnTo>
                  <a:cubicBezTo>
                    <a:pt x="4859" y="7805"/>
                    <a:pt x="5331" y="8281"/>
                    <a:pt x="5888" y="8668"/>
                  </a:cubicBezTo>
                  <a:cubicBezTo>
                    <a:pt x="6737" y="9246"/>
                    <a:pt x="7733" y="9540"/>
                    <a:pt x="8733" y="9540"/>
                  </a:cubicBezTo>
                  <a:cubicBezTo>
                    <a:pt x="9579" y="9540"/>
                    <a:pt x="10427" y="9329"/>
                    <a:pt x="11192" y="8901"/>
                  </a:cubicBezTo>
                  <a:cubicBezTo>
                    <a:pt x="11962" y="8461"/>
                    <a:pt x="12614" y="7858"/>
                    <a:pt x="13161" y="7165"/>
                  </a:cubicBezTo>
                  <a:lnTo>
                    <a:pt x="13161" y="7165"/>
                  </a:lnTo>
                  <a:cubicBezTo>
                    <a:pt x="13594" y="7281"/>
                    <a:pt x="14053" y="7312"/>
                    <a:pt x="14505" y="7312"/>
                  </a:cubicBezTo>
                  <a:cubicBezTo>
                    <a:pt x="14693" y="7312"/>
                    <a:pt x="14879" y="7306"/>
                    <a:pt x="15061" y="7300"/>
                  </a:cubicBezTo>
                  <a:cubicBezTo>
                    <a:pt x="16496" y="7200"/>
                    <a:pt x="17930" y="7100"/>
                    <a:pt x="19364" y="7000"/>
                  </a:cubicBezTo>
                  <a:lnTo>
                    <a:pt x="28304" y="6433"/>
                  </a:lnTo>
                  <a:cubicBezTo>
                    <a:pt x="28894" y="6400"/>
                    <a:pt x="28904" y="5498"/>
                    <a:pt x="28335" y="5498"/>
                  </a:cubicBezTo>
                  <a:cubicBezTo>
                    <a:pt x="28325" y="5498"/>
                    <a:pt x="28315" y="5498"/>
                    <a:pt x="28304" y="5499"/>
                  </a:cubicBezTo>
                  <a:lnTo>
                    <a:pt x="16662" y="6266"/>
                  </a:lnTo>
                  <a:cubicBezTo>
                    <a:pt x="16009" y="6320"/>
                    <a:pt x="15333" y="6375"/>
                    <a:pt x="14653" y="6375"/>
                  </a:cubicBezTo>
                  <a:cubicBezTo>
                    <a:pt x="14500" y="6375"/>
                    <a:pt x="14347" y="6372"/>
                    <a:pt x="14194" y="6366"/>
                  </a:cubicBezTo>
                  <a:cubicBezTo>
                    <a:pt x="14053" y="6358"/>
                    <a:pt x="13902" y="6346"/>
                    <a:pt x="13749" y="6326"/>
                  </a:cubicBezTo>
                  <a:lnTo>
                    <a:pt x="13749" y="6326"/>
                  </a:lnTo>
                  <a:cubicBezTo>
                    <a:pt x="14094" y="5773"/>
                    <a:pt x="14385" y="5188"/>
                    <a:pt x="14628" y="4598"/>
                  </a:cubicBezTo>
                  <a:cubicBezTo>
                    <a:pt x="14928" y="3831"/>
                    <a:pt x="15161" y="2863"/>
                    <a:pt x="14661" y="2130"/>
                  </a:cubicBezTo>
                  <a:cubicBezTo>
                    <a:pt x="14353" y="1719"/>
                    <a:pt x="13880" y="1497"/>
                    <a:pt x="13391" y="1497"/>
                  </a:cubicBezTo>
                  <a:cubicBezTo>
                    <a:pt x="13086" y="1497"/>
                    <a:pt x="12775" y="1583"/>
                    <a:pt x="12493" y="1763"/>
                  </a:cubicBezTo>
                  <a:cubicBezTo>
                    <a:pt x="11659" y="2296"/>
                    <a:pt x="11425" y="3364"/>
                    <a:pt x="11325" y="4298"/>
                  </a:cubicBezTo>
                  <a:cubicBezTo>
                    <a:pt x="11259" y="5232"/>
                    <a:pt x="11459" y="6199"/>
                    <a:pt x="12293" y="6766"/>
                  </a:cubicBezTo>
                  <a:cubicBezTo>
                    <a:pt x="12293" y="6767"/>
                    <a:pt x="12294" y="6767"/>
                    <a:pt x="12295" y="6768"/>
                  </a:cubicBezTo>
                  <a:lnTo>
                    <a:pt x="12295" y="6768"/>
                  </a:lnTo>
                  <a:cubicBezTo>
                    <a:pt x="11382" y="7799"/>
                    <a:pt x="10156" y="8635"/>
                    <a:pt x="8770" y="8635"/>
                  </a:cubicBezTo>
                  <a:cubicBezTo>
                    <a:pt x="8744" y="8635"/>
                    <a:pt x="8717" y="8635"/>
                    <a:pt x="8690" y="8634"/>
                  </a:cubicBezTo>
                  <a:cubicBezTo>
                    <a:pt x="7189" y="8601"/>
                    <a:pt x="5821" y="7767"/>
                    <a:pt x="5054" y="6499"/>
                  </a:cubicBezTo>
                  <a:cubicBezTo>
                    <a:pt x="5044" y="6481"/>
                    <a:pt x="5034" y="6462"/>
                    <a:pt x="5024" y="6443"/>
                  </a:cubicBezTo>
                  <a:lnTo>
                    <a:pt x="5024" y="6443"/>
                  </a:lnTo>
                  <a:cubicBezTo>
                    <a:pt x="5046" y="6406"/>
                    <a:pt x="5067" y="6369"/>
                    <a:pt x="5087" y="6333"/>
                  </a:cubicBezTo>
                  <a:cubicBezTo>
                    <a:pt x="5655" y="5365"/>
                    <a:pt x="6055" y="4331"/>
                    <a:pt x="6322" y="3264"/>
                  </a:cubicBezTo>
                  <a:cubicBezTo>
                    <a:pt x="6422" y="2763"/>
                    <a:pt x="6488" y="2263"/>
                    <a:pt x="6555" y="1763"/>
                  </a:cubicBezTo>
                  <a:cubicBezTo>
                    <a:pt x="6655" y="1296"/>
                    <a:pt x="6589" y="862"/>
                    <a:pt x="6388" y="428"/>
                  </a:cubicBezTo>
                  <a:cubicBezTo>
                    <a:pt x="6192" y="122"/>
                    <a:pt x="5933" y="0"/>
                    <a:pt x="566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1" name="Google Shape;1411;p32"/>
            <p:cNvSpPr/>
            <p:nvPr/>
          </p:nvSpPr>
          <p:spPr>
            <a:xfrm>
              <a:off x="4418700" y="2374225"/>
              <a:ext cx="110575" cy="120525"/>
            </a:xfrm>
            <a:custGeom>
              <a:avLst/>
              <a:gdLst/>
              <a:ahLst/>
              <a:cxnLst/>
              <a:rect l="l" t="t" r="r" b="b"/>
              <a:pathLst>
                <a:path w="4423" h="4821" extrusionOk="0">
                  <a:moveTo>
                    <a:pt x="940" y="1"/>
                  </a:moveTo>
                  <a:cubicBezTo>
                    <a:pt x="819" y="1"/>
                    <a:pt x="703" y="51"/>
                    <a:pt x="619" y="151"/>
                  </a:cubicBezTo>
                  <a:cubicBezTo>
                    <a:pt x="419" y="317"/>
                    <a:pt x="419" y="618"/>
                    <a:pt x="619" y="784"/>
                  </a:cubicBezTo>
                  <a:lnTo>
                    <a:pt x="619" y="851"/>
                  </a:lnTo>
                  <a:cubicBezTo>
                    <a:pt x="1345" y="1473"/>
                    <a:pt x="2111" y="2035"/>
                    <a:pt x="2918" y="2552"/>
                  </a:cubicBezTo>
                  <a:lnTo>
                    <a:pt x="2918" y="2552"/>
                  </a:lnTo>
                  <a:lnTo>
                    <a:pt x="453" y="3953"/>
                  </a:lnTo>
                  <a:cubicBezTo>
                    <a:pt x="1" y="4207"/>
                    <a:pt x="266" y="4820"/>
                    <a:pt x="682" y="4820"/>
                  </a:cubicBezTo>
                  <a:cubicBezTo>
                    <a:pt x="757" y="4820"/>
                    <a:pt x="838" y="4800"/>
                    <a:pt x="920" y="4754"/>
                  </a:cubicBezTo>
                  <a:lnTo>
                    <a:pt x="4122" y="2986"/>
                  </a:lnTo>
                  <a:cubicBezTo>
                    <a:pt x="4422" y="2786"/>
                    <a:pt x="4422" y="2319"/>
                    <a:pt x="4122" y="2152"/>
                  </a:cubicBezTo>
                  <a:cubicBezTo>
                    <a:pt x="3088" y="1552"/>
                    <a:pt x="2154" y="884"/>
                    <a:pt x="1286" y="151"/>
                  </a:cubicBezTo>
                  <a:cubicBezTo>
                    <a:pt x="1186" y="51"/>
                    <a:pt x="1061" y="1"/>
                    <a:pt x="9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12" name="Google Shape;1412;p32"/>
          <p:cNvGrpSpPr/>
          <p:nvPr/>
        </p:nvGrpSpPr>
        <p:grpSpPr>
          <a:xfrm flipH="1">
            <a:off x="4206325" y="4818375"/>
            <a:ext cx="529900" cy="149350"/>
            <a:chOff x="3898800" y="2624300"/>
            <a:chExt cx="529900" cy="149350"/>
          </a:xfrm>
        </p:grpSpPr>
        <p:sp>
          <p:nvSpPr>
            <p:cNvPr id="1413" name="Google Shape;1413;p32"/>
            <p:cNvSpPr/>
            <p:nvPr/>
          </p:nvSpPr>
          <p:spPr>
            <a:xfrm>
              <a:off x="3916975" y="2666775"/>
              <a:ext cx="511725" cy="65425"/>
            </a:xfrm>
            <a:custGeom>
              <a:avLst/>
              <a:gdLst/>
              <a:ahLst/>
              <a:cxnLst/>
              <a:rect l="l" t="t" r="r" b="b"/>
              <a:pathLst>
                <a:path w="20469" h="2617" extrusionOk="0">
                  <a:moveTo>
                    <a:pt x="706" y="0"/>
                  </a:moveTo>
                  <a:cubicBezTo>
                    <a:pt x="336" y="0"/>
                    <a:pt x="1" y="477"/>
                    <a:pt x="340" y="791"/>
                  </a:cubicBezTo>
                  <a:cubicBezTo>
                    <a:pt x="1876" y="2162"/>
                    <a:pt x="3788" y="2617"/>
                    <a:pt x="5745" y="2617"/>
                  </a:cubicBezTo>
                  <a:cubicBezTo>
                    <a:pt x="6978" y="2617"/>
                    <a:pt x="8228" y="2437"/>
                    <a:pt x="9414" y="2192"/>
                  </a:cubicBezTo>
                  <a:cubicBezTo>
                    <a:pt x="11350" y="1797"/>
                    <a:pt x="13463" y="1214"/>
                    <a:pt x="15508" y="1214"/>
                  </a:cubicBezTo>
                  <a:cubicBezTo>
                    <a:pt x="16915" y="1214"/>
                    <a:pt x="18290" y="1490"/>
                    <a:pt x="19554" y="2292"/>
                  </a:cubicBezTo>
                  <a:cubicBezTo>
                    <a:pt x="19635" y="2346"/>
                    <a:pt x="19716" y="2369"/>
                    <a:pt x="19793" y="2369"/>
                  </a:cubicBezTo>
                  <a:cubicBezTo>
                    <a:pt x="20190" y="2369"/>
                    <a:pt x="20468" y="1743"/>
                    <a:pt x="20021" y="1491"/>
                  </a:cubicBezTo>
                  <a:cubicBezTo>
                    <a:pt x="18642" y="609"/>
                    <a:pt x="17110" y="306"/>
                    <a:pt x="15541" y="306"/>
                  </a:cubicBezTo>
                  <a:cubicBezTo>
                    <a:pt x="13846" y="306"/>
                    <a:pt x="12110" y="660"/>
                    <a:pt x="10481" y="1024"/>
                  </a:cubicBezTo>
                  <a:cubicBezTo>
                    <a:pt x="8965" y="1350"/>
                    <a:pt x="7289" y="1700"/>
                    <a:pt x="5668" y="1700"/>
                  </a:cubicBezTo>
                  <a:cubicBezTo>
                    <a:pt x="3973" y="1700"/>
                    <a:pt x="2338" y="1317"/>
                    <a:pt x="1008" y="124"/>
                  </a:cubicBezTo>
                  <a:cubicBezTo>
                    <a:pt x="914" y="37"/>
                    <a:pt x="809" y="0"/>
                    <a:pt x="7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4" name="Google Shape;1414;p32"/>
            <p:cNvSpPr/>
            <p:nvPr/>
          </p:nvSpPr>
          <p:spPr>
            <a:xfrm>
              <a:off x="3898800" y="2624300"/>
              <a:ext cx="116400" cy="149350"/>
            </a:xfrm>
            <a:custGeom>
              <a:avLst/>
              <a:gdLst/>
              <a:ahLst/>
              <a:cxnLst/>
              <a:rect l="l" t="t" r="r" b="b"/>
              <a:pathLst>
                <a:path w="4656" h="5974" extrusionOk="0">
                  <a:moveTo>
                    <a:pt x="4013" y="1"/>
                  </a:moveTo>
                  <a:cubicBezTo>
                    <a:pt x="3968" y="1"/>
                    <a:pt x="3920" y="7"/>
                    <a:pt x="3869" y="21"/>
                  </a:cubicBezTo>
                  <a:lnTo>
                    <a:pt x="1768" y="688"/>
                  </a:lnTo>
                  <a:lnTo>
                    <a:pt x="767" y="989"/>
                  </a:lnTo>
                  <a:cubicBezTo>
                    <a:pt x="434" y="1055"/>
                    <a:pt x="167" y="1256"/>
                    <a:pt x="33" y="1589"/>
                  </a:cubicBezTo>
                  <a:cubicBezTo>
                    <a:pt x="0" y="1923"/>
                    <a:pt x="67" y="2256"/>
                    <a:pt x="200" y="2556"/>
                  </a:cubicBezTo>
                  <a:cubicBezTo>
                    <a:pt x="300" y="2890"/>
                    <a:pt x="400" y="3224"/>
                    <a:pt x="500" y="3557"/>
                  </a:cubicBezTo>
                  <a:cubicBezTo>
                    <a:pt x="701" y="4258"/>
                    <a:pt x="834" y="4925"/>
                    <a:pt x="934" y="5625"/>
                  </a:cubicBezTo>
                  <a:cubicBezTo>
                    <a:pt x="991" y="5824"/>
                    <a:pt x="1192" y="5974"/>
                    <a:pt x="1394" y="5974"/>
                  </a:cubicBezTo>
                  <a:cubicBezTo>
                    <a:pt x="1430" y="5974"/>
                    <a:pt x="1466" y="5969"/>
                    <a:pt x="1501" y="5959"/>
                  </a:cubicBezTo>
                  <a:cubicBezTo>
                    <a:pt x="1735" y="5859"/>
                    <a:pt x="1901" y="5625"/>
                    <a:pt x="1835" y="5358"/>
                  </a:cubicBezTo>
                  <a:cubicBezTo>
                    <a:pt x="1635" y="4191"/>
                    <a:pt x="1368" y="3057"/>
                    <a:pt x="1001" y="1923"/>
                  </a:cubicBezTo>
                  <a:cubicBezTo>
                    <a:pt x="1001" y="1913"/>
                    <a:pt x="1000" y="1902"/>
                    <a:pt x="999" y="1890"/>
                  </a:cubicBezTo>
                  <a:lnTo>
                    <a:pt x="999" y="1890"/>
                  </a:lnTo>
                  <a:cubicBezTo>
                    <a:pt x="999" y="1890"/>
                    <a:pt x="1000" y="1890"/>
                    <a:pt x="1001" y="1889"/>
                  </a:cubicBezTo>
                  <a:cubicBezTo>
                    <a:pt x="1134" y="1889"/>
                    <a:pt x="1268" y="1823"/>
                    <a:pt x="1401" y="1756"/>
                  </a:cubicBezTo>
                  <a:lnTo>
                    <a:pt x="2302" y="1489"/>
                  </a:lnTo>
                  <a:lnTo>
                    <a:pt x="4136" y="922"/>
                  </a:lnTo>
                  <a:cubicBezTo>
                    <a:pt x="4656" y="769"/>
                    <a:pt x="4504" y="1"/>
                    <a:pt x="401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15795253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1176"/>
        <p:cNvGrpSpPr/>
        <p:nvPr/>
      </p:nvGrpSpPr>
      <p:grpSpPr>
        <a:xfrm>
          <a:off x="0" y="0"/>
          <a:ext cx="0" cy="0"/>
          <a:chOff x="0" y="0"/>
          <a:chExt cx="0" cy="0"/>
        </a:xfrm>
      </p:grpSpPr>
      <p:grpSp>
        <p:nvGrpSpPr>
          <p:cNvPr id="1177" name="Google Shape;1177;p28"/>
          <p:cNvGrpSpPr/>
          <p:nvPr/>
        </p:nvGrpSpPr>
        <p:grpSpPr>
          <a:xfrm>
            <a:off x="95" y="25"/>
            <a:ext cx="9143969" cy="5143446"/>
            <a:chOff x="95" y="25"/>
            <a:chExt cx="9143969" cy="5143446"/>
          </a:xfrm>
        </p:grpSpPr>
        <p:sp>
          <p:nvSpPr>
            <p:cNvPr id="1178" name="Google Shape;1178;p28"/>
            <p:cNvSpPr/>
            <p:nvPr/>
          </p:nvSpPr>
          <p:spPr>
            <a:xfrm>
              <a:off x="95" y="484705"/>
              <a:ext cx="9143969" cy="13289"/>
            </a:xfrm>
            <a:custGeom>
              <a:avLst/>
              <a:gdLst/>
              <a:ahLst/>
              <a:cxnLst/>
              <a:rect l="l" t="t" r="r" b="b"/>
              <a:pathLst>
                <a:path w="63221" h="222"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9" name="Google Shape;1179;p28"/>
            <p:cNvSpPr/>
            <p:nvPr/>
          </p:nvSpPr>
          <p:spPr>
            <a:xfrm>
              <a:off x="95" y="677226"/>
              <a:ext cx="9143969" cy="15564"/>
            </a:xfrm>
            <a:custGeom>
              <a:avLst/>
              <a:gdLst/>
              <a:ahLst/>
              <a:cxnLst/>
              <a:rect l="l" t="t" r="r" b="b"/>
              <a:pathLst>
                <a:path w="63221" h="260" extrusionOk="0">
                  <a:moveTo>
                    <a:pt x="1" y="0"/>
                  </a:moveTo>
                  <a:lnTo>
                    <a:pt x="1" y="259"/>
                  </a:lnTo>
                  <a:lnTo>
                    <a:pt x="63221" y="259"/>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0" name="Google Shape;1180;p28"/>
            <p:cNvSpPr/>
            <p:nvPr/>
          </p:nvSpPr>
          <p:spPr>
            <a:xfrm>
              <a:off x="95" y="869746"/>
              <a:ext cx="9143969" cy="15564"/>
            </a:xfrm>
            <a:custGeom>
              <a:avLst/>
              <a:gdLst/>
              <a:ahLst/>
              <a:cxnLst/>
              <a:rect l="l" t="t" r="r" b="b"/>
              <a:pathLst>
                <a:path w="63221" h="260" extrusionOk="0">
                  <a:moveTo>
                    <a:pt x="1" y="1"/>
                  </a:moveTo>
                  <a:lnTo>
                    <a:pt x="1" y="260"/>
                  </a:lnTo>
                  <a:lnTo>
                    <a:pt x="63221" y="260"/>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1" name="Google Shape;1181;p28"/>
            <p:cNvSpPr/>
            <p:nvPr/>
          </p:nvSpPr>
          <p:spPr>
            <a:xfrm>
              <a:off x="95" y="1064542"/>
              <a:ext cx="9143969" cy="13349"/>
            </a:xfrm>
            <a:custGeom>
              <a:avLst/>
              <a:gdLst/>
              <a:ahLst/>
              <a:cxnLst/>
              <a:rect l="l" t="t" r="r" b="b"/>
              <a:pathLst>
                <a:path w="63221" h="223"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2" name="Google Shape;1182;p28"/>
            <p:cNvSpPr/>
            <p:nvPr/>
          </p:nvSpPr>
          <p:spPr>
            <a:xfrm>
              <a:off x="95" y="1257062"/>
              <a:ext cx="9143969" cy="13349"/>
            </a:xfrm>
            <a:custGeom>
              <a:avLst/>
              <a:gdLst/>
              <a:ahLst/>
              <a:cxnLst/>
              <a:rect l="l" t="t" r="r" b="b"/>
              <a:pathLst>
                <a:path w="63221" h="223" extrusionOk="0">
                  <a:moveTo>
                    <a:pt x="1" y="1"/>
                  </a:moveTo>
                  <a:lnTo>
                    <a:pt x="1" y="223"/>
                  </a:lnTo>
                  <a:lnTo>
                    <a:pt x="63221" y="223"/>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3" name="Google Shape;1183;p28"/>
            <p:cNvSpPr/>
            <p:nvPr/>
          </p:nvSpPr>
          <p:spPr>
            <a:xfrm>
              <a:off x="95" y="1449643"/>
              <a:ext cx="9143969" cy="13349"/>
            </a:xfrm>
            <a:custGeom>
              <a:avLst/>
              <a:gdLst/>
              <a:ahLst/>
              <a:cxnLst/>
              <a:rect l="l" t="t" r="r" b="b"/>
              <a:pathLst>
                <a:path w="63221" h="223"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4" name="Google Shape;1184;p28"/>
            <p:cNvSpPr/>
            <p:nvPr/>
          </p:nvSpPr>
          <p:spPr>
            <a:xfrm>
              <a:off x="95" y="1642163"/>
              <a:ext cx="9143969" cy="15564"/>
            </a:xfrm>
            <a:custGeom>
              <a:avLst/>
              <a:gdLst/>
              <a:ahLst/>
              <a:cxnLst/>
              <a:rect l="l" t="t" r="r" b="b"/>
              <a:pathLst>
                <a:path w="63221" h="260" extrusionOk="0">
                  <a:moveTo>
                    <a:pt x="1" y="1"/>
                  </a:moveTo>
                  <a:lnTo>
                    <a:pt x="1" y="260"/>
                  </a:lnTo>
                  <a:lnTo>
                    <a:pt x="63221" y="260"/>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5" name="Google Shape;1185;p28"/>
            <p:cNvSpPr/>
            <p:nvPr/>
          </p:nvSpPr>
          <p:spPr>
            <a:xfrm>
              <a:off x="95" y="1834744"/>
              <a:ext cx="9143969" cy="15504"/>
            </a:xfrm>
            <a:custGeom>
              <a:avLst/>
              <a:gdLst/>
              <a:ahLst/>
              <a:cxnLst/>
              <a:rect l="l" t="t" r="r" b="b"/>
              <a:pathLst>
                <a:path w="63221" h="259" extrusionOk="0">
                  <a:moveTo>
                    <a:pt x="1" y="0"/>
                  </a:moveTo>
                  <a:lnTo>
                    <a:pt x="1" y="259"/>
                  </a:lnTo>
                  <a:lnTo>
                    <a:pt x="63221" y="259"/>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6" name="Google Shape;1186;p28"/>
            <p:cNvSpPr/>
            <p:nvPr/>
          </p:nvSpPr>
          <p:spPr>
            <a:xfrm>
              <a:off x="95" y="2029479"/>
              <a:ext cx="9143969" cy="13349"/>
            </a:xfrm>
            <a:custGeom>
              <a:avLst/>
              <a:gdLst/>
              <a:ahLst/>
              <a:cxnLst/>
              <a:rect l="l" t="t" r="r" b="b"/>
              <a:pathLst>
                <a:path w="63221" h="223" extrusionOk="0">
                  <a:moveTo>
                    <a:pt x="1" y="1"/>
                  </a:moveTo>
                  <a:lnTo>
                    <a:pt x="1" y="222"/>
                  </a:lnTo>
                  <a:lnTo>
                    <a:pt x="63221" y="222"/>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7" name="Google Shape;1187;p28"/>
            <p:cNvSpPr/>
            <p:nvPr/>
          </p:nvSpPr>
          <p:spPr>
            <a:xfrm>
              <a:off x="95" y="2222059"/>
              <a:ext cx="9143969" cy="13289"/>
            </a:xfrm>
            <a:custGeom>
              <a:avLst/>
              <a:gdLst/>
              <a:ahLst/>
              <a:cxnLst/>
              <a:rect l="l" t="t" r="r" b="b"/>
              <a:pathLst>
                <a:path w="63221" h="222"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8" name="Google Shape;1188;p28"/>
            <p:cNvSpPr/>
            <p:nvPr/>
          </p:nvSpPr>
          <p:spPr>
            <a:xfrm>
              <a:off x="95" y="2414580"/>
              <a:ext cx="9143969" cy="15564"/>
            </a:xfrm>
            <a:custGeom>
              <a:avLst/>
              <a:gdLst/>
              <a:ahLst/>
              <a:cxnLst/>
              <a:rect l="l" t="t" r="r" b="b"/>
              <a:pathLst>
                <a:path w="63221" h="260" extrusionOk="0">
                  <a:moveTo>
                    <a:pt x="1" y="0"/>
                  </a:moveTo>
                  <a:lnTo>
                    <a:pt x="1" y="259"/>
                  </a:lnTo>
                  <a:lnTo>
                    <a:pt x="63221" y="259"/>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9" name="Google Shape;1189;p28"/>
            <p:cNvSpPr/>
            <p:nvPr/>
          </p:nvSpPr>
          <p:spPr>
            <a:xfrm>
              <a:off x="95" y="2607100"/>
              <a:ext cx="9143969" cy="15564"/>
            </a:xfrm>
            <a:custGeom>
              <a:avLst/>
              <a:gdLst/>
              <a:ahLst/>
              <a:cxnLst/>
              <a:rect l="l" t="t" r="r" b="b"/>
              <a:pathLst>
                <a:path w="63221" h="260" extrusionOk="0">
                  <a:moveTo>
                    <a:pt x="1" y="1"/>
                  </a:moveTo>
                  <a:lnTo>
                    <a:pt x="1" y="260"/>
                  </a:lnTo>
                  <a:lnTo>
                    <a:pt x="63221" y="260"/>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0" name="Google Shape;1190;p28"/>
            <p:cNvSpPr/>
            <p:nvPr/>
          </p:nvSpPr>
          <p:spPr>
            <a:xfrm>
              <a:off x="95" y="2801896"/>
              <a:ext cx="9143969" cy="13349"/>
            </a:xfrm>
            <a:custGeom>
              <a:avLst/>
              <a:gdLst/>
              <a:ahLst/>
              <a:cxnLst/>
              <a:rect l="l" t="t" r="r" b="b"/>
              <a:pathLst>
                <a:path w="63221" h="223"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1" name="Google Shape;1191;p28"/>
            <p:cNvSpPr/>
            <p:nvPr/>
          </p:nvSpPr>
          <p:spPr>
            <a:xfrm>
              <a:off x="95" y="2994416"/>
              <a:ext cx="9143969" cy="13349"/>
            </a:xfrm>
            <a:custGeom>
              <a:avLst/>
              <a:gdLst/>
              <a:ahLst/>
              <a:cxnLst/>
              <a:rect l="l" t="t" r="r" b="b"/>
              <a:pathLst>
                <a:path w="63221" h="223" extrusionOk="0">
                  <a:moveTo>
                    <a:pt x="1" y="1"/>
                  </a:moveTo>
                  <a:lnTo>
                    <a:pt x="1" y="223"/>
                  </a:lnTo>
                  <a:lnTo>
                    <a:pt x="63221" y="223"/>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2" name="Google Shape;1192;p28"/>
            <p:cNvSpPr/>
            <p:nvPr/>
          </p:nvSpPr>
          <p:spPr>
            <a:xfrm>
              <a:off x="95" y="3186997"/>
              <a:ext cx="9143969" cy="13349"/>
            </a:xfrm>
            <a:custGeom>
              <a:avLst/>
              <a:gdLst/>
              <a:ahLst/>
              <a:cxnLst/>
              <a:rect l="l" t="t" r="r" b="b"/>
              <a:pathLst>
                <a:path w="63221" h="223"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3" name="Google Shape;1193;p28"/>
            <p:cNvSpPr/>
            <p:nvPr/>
          </p:nvSpPr>
          <p:spPr>
            <a:xfrm>
              <a:off x="95" y="3379517"/>
              <a:ext cx="9143969" cy="15564"/>
            </a:xfrm>
            <a:custGeom>
              <a:avLst/>
              <a:gdLst/>
              <a:ahLst/>
              <a:cxnLst/>
              <a:rect l="l" t="t" r="r" b="b"/>
              <a:pathLst>
                <a:path w="63221" h="260" extrusionOk="0">
                  <a:moveTo>
                    <a:pt x="1" y="1"/>
                  </a:moveTo>
                  <a:lnTo>
                    <a:pt x="1" y="260"/>
                  </a:lnTo>
                  <a:lnTo>
                    <a:pt x="63221" y="260"/>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4" name="Google Shape;1194;p28"/>
            <p:cNvSpPr/>
            <p:nvPr/>
          </p:nvSpPr>
          <p:spPr>
            <a:xfrm>
              <a:off x="95" y="3572098"/>
              <a:ext cx="9143969" cy="15504"/>
            </a:xfrm>
            <a:custGeom>
              <a:avLst/>
              <a:gdLst/>
              <a:ahLst/>
              <a:cxnLst/>
              <a:rect l="l" t="t" r="r" b="b"/>
              <a:pathLst>
                <a:path w="63221" h="259" extrusionOk="0">
                  <a:moveTo>
                    <a:pt x="1" y="0"/>
                  </a:moveTo>
                  <a:lnTo>
                    <a:pt x="1" y="259"/>
                  </a:lnTo>
                  <a:lnTo>
                    <a:pt x="63221" y="259"/>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5" name="Google Shape;1195;p28"/>
            <p:cNvSpPr/>
            <p:nvPr/>
          </p:nvSpPr>
          <p:spPr>
            <a:xfrm>
              <a:off x="95" y="3764618"/>
              <a:ext cx="9143969" cy="15564"/>
            </a:xfrm>
            <a:custGeom>
              <a:avLst/>
              <a:gdLst/>
              <a:ahLst/>
              <a:cxnLst/>
              <a:rect l="l" t="t" r="r" b="b"/>
              <a:pathLst>
                <a:path w="63221" h="260" extrusionOk="0">
                  <a:moveTo>
                    <a:pt x="1" y="1"/>
                  </a:moveTo>
                  <a:lnTo>
                    <a:pt x="1" y="259"/>
                  </a:lnTo>
                  <a:lnTo>
                    <a:pt x="63221" y="259"/>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6" name="Google Shape;1196;p28"/>
            <p:cNvSpPr/>
            <p:nvPr/>
          </p:nvSpPr>
          <p:spPr>
            <a:xfrm>
              <a:off x="95" y="3959413"/>
              <a:ext cx="9143969" cy="13289"/>
            </a:xfrm>
            <a:custGeom>
              <a:avLst/>
              <a:gdLst/>
              <a:ahLst/>
              <a:cxnLst/>
              <a:rect l="l" t="t" r="r" b="b"/>
              <a:pathLst>
                <a:path w="63221" h="222"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7" name="Google Shape;1197;p28"/>
            <p:cNvSpPr/>
            <p:nvPr/>
          </p:nvSpPr>
          <p:spPr>
            <a:xfrm>
              <a:off x="95" y="4151934"/>
              <a:ext cx="9143969" cy="13349"/>
            </a:xfrm>
            <a:custGeom>
              <a:avLst/>
              <a:gdLst/>
              <a:ahLst/>
              <a:cxnLst/>
              <a:rect l="l" t="t" r="r" b="b"/>
              <a:pathLst>
                <a:path w="63221" h="223" extrusionOk="0">
                  <a:moveTo>
                    <a:pt x="1" y="1"/>
                  </a:moveTo>
                  <a:lnTo>
                    <a:pt x="1" y="222"/>
                  </a:lnTo>
                  <a:lnTo>
                    <a:pt x="63221" y="222"/>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8" name="Google Shape;1198;p28"/>
            <p:cNvSpPr/>
            <p:nvPr/>
          </p:nvSpPr>
          <p:spPr>
            <a:xfrm>
              <a:off x="95" y="4344454"/>
              <a:ext cx="9143969" cy="15564"/>
            </a:xfrm>
            <a:custGeom>
              <a:avLst/>
              <a:gdLst/>
              <a:ahLst/>
              <a:cxnLst/>
              <a:rect l="l" t="t" r="r" b="b"/>
              <a:pathLst>
                <a:path w="63221" h="260" extrusionOk="0">
                  <a:moveTo>
                    <a:pt x="1" y="1"/>
                  </a:moveTo>
                  <a:lnTo>
                    <a:pt x="1" y="260"/>
                  </a:lnTo>
                  <a:lnTo>
                    <a:pt x="63221" y="260"/>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9" name="Google Shape;1199;p28"/>
            <p:cNvSpPr/>
            <p:nvPr/>
          </p:nvSpPr>
          <p:spPr>
            <a:xfrm>
              <a:off x="95" y="4537035"/>
              <a:ext cx="9143969" cy="15564"/>
            </a:xfrm>
            <a:custGeom>
              <a:avLst/>
              <a:gdLst/>
              <a:ahLst/>
              <a:cxnLst/>
              <a:rect l="l" t="t" r="r" b="b"/>
              <a:pathLst>
                <a:path w="63221" h="260" extrusionOk="0">
                  <a:moveTo>
                    <a:pt x="1" y="0"/>
                  </a:moveTo>
                  <a:lnTo>
                    <a:pt x="1" y="259"/>
                  </a:lnTo>
                  <a:lnTo>
                    <a:pt x="63221" y="259"/>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0" name="Google Shape;1200;p28"/>
            <p:cNvSpPr/>
            <p:nvPr/>
          </p:nvSpPr>
          <p:spPr>
            <a:xfrm>
              <a:off x="95" y="4731770"/>
              <a:ext cx="9143969" cy="13349"/>
            </a:xfrm>
            <a:custGeom>
              <a:avLst/>
              <a:gdLst/>
              <a:ahLst/>
              <a:cxnLst/>
              <a:rect l="l" t="t" r="r" b="b"/>
              <a:pathLst>
                <a:path w="63221" h="223" extrusionOk="0">
                  <a:moveTo>
                    <a:pt x="1" y="1"/>
                  </a:moveTo>
                  <a:lnTo>
                    <a:pt x="1" y="223"/>
                  </a:lnTo>
                  <a:lnTo>
                    <a:pt x="63221" y="223"/>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1" name="Google Shape;1201;p28"/>
            <p:cNvSpPr/>
            <p:nvPr/>
          </p:nvSpPr>
          <p:spPr>
            <a:xfrm>
              <a:off x="95" y="4924351"/>
              <a:ext cx="9143969" cy="13349"/>
            </a:xfrm>
            <a:custGeom>
              <a:avLst/>
              <a:gdLst/>
              <a:ahLst/>
              <a:cxnLst/>
              <a:rect l="l" t="t" r="r" b="b"/>
              <a:pathLst>
                <a:path w="63221" h="223"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2" name="Google Shape;1202;p28"/>
            <p:cNvSpPr/>
            <p:nvPr/>
          </p:nvSpPr>
          <p:spPr>
            <a:xfrm>
              <a:off x="704325" y="25"/>
              <a:ext cx="17779" cy="5143446"/>
            </a:xfrm>
            <a:custGeom>
              <a:avLst/>
              <a:gdLst/>
              <a:ahLst/>
              <a:cxnLst/>
              <a:rect l="l" t="t" r="r" b="b"/>
              <a:pathLst>
                <a:path w="297" h="85921" extrusionOk="0">
                  <a:moveTo>
                    <a:pt x="1" y="0"/>
                  </a:moveTo>
                  <a:lnTo>
                    <a:pt x="1" y="85920"/>
                  </a:lnTo>
                  <a:lnTo>
                    <a:pt x="296" y="85920"/>
                  </a:lnTo>
                  <a:lnTo>
                    <a:pt x="29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03" name="Google Shape;1203;p28"/>
          <p:cNvSpPr txBox="1">
            <a:spLocks noGrp="1"/>
          </p:cNvSpPr>
          <p:nvPr>
            <p:ph type="title"/>
          </p:nvPr>
        </p:nvSpPr>
        <p:spPr>
          <a:xfrm flipH="1">
            <a:off x="1143030" y="1301575"/>
            <a:ext cx="3714300" cy="1033500"/>
          </a:xfrm>
          <a:prstGeom prst="rect">
            <a:avLst/>
          </a:prstGeom>
        </p:spPr>
        <p:txBody>
          <a:bodyPr spcFirstLastPara="1" wrap="square" lIns="91425" tIns="91425" rIns="91425" bIns="91425" anchor="ctr" anchorCtr="0">
            <a:noAutofit/>
          </a:bodyPr>
          <a:lstStyle>
            <a:lvl1pPr lvl="0" rtl="0">
              <a:lnSpc>
                <a:spcPct val="90000"/>
              </a:lnSpc>
              <a:spcBef>
                <a:spcPts val="0"/>
              </a:spcBef>
              <a:spcAft>
                <a:spcPts val="0"/>
              </a:spcAft>
              <a:buSzPts val="4300"/>
              <a:buNone/>
              <a:defRPr sz="4300"/>
            </a:lvl1pPr>
            <a:lvl2pPr lvl="1" rtl="0">
              <a:spcBef>
                <a:spcPts val="0"/>
              </a:spcBef>
              <a:spcAft>
                <a:spcPts val="0"/>
              </a:spcAft>
              <a:buSzPts val="4300"/>
              <a:buNone/>
              <a:defRPr/>
            </a:lvl2pPr>
            <a:lvl3pPr lvl="2" rtl="0">
              <a:spcBef>
                <a:spcPts val="0"/>
              </a:spcBef>
              <a:spcAft>
                <a:spcPts val="0"/>
              </a:spcAft>
              <a:buSzPts val="4300"/>
              <a:buNone/>
              <a:defRPr/>
            </a:lvl3pPr>
            <a:lvl4pPr lvl="3" rtl="0">
              <a:spcBef>
                <a:spcPts val="0"/>
              </a:spcBef>
              <a:spcAft>
                <a:spcPts val="0"/>
              </a:spcAft>
              <a:buSzPts val="4300"/>
              <a:buNone/>
              <a:defRPr/>
            </a:lvl4pPr>
            <a:lvl5pPr lvl="4" rtl="0">
              <a:spcBef>
                <a:spcPts val="0"/>
              </a:spcBef>
              <a:spcAft>
                <a:spcPts val="0"/>
              </a:spcAft>
              <a:buSzPts val="4300"/>
              <a:buNone/>
              <a:defRPr/>
            </a:lvl5pPr>
            <a:lvl6pPr lvl="5" rtl="0">
              <a:spcBef>
                <a:spcPts val="0"/>
              </a:spcBef>
              <a:spcAft>
                <a:spcPts val="0"/>
              </a:spcAft>
              <a:buSzPts val="4300"/>
              <a:buNone/>
              <a:defRPr/>
            </a:lvl6pPr>
            <a:lvl7pPr lvl="6" rtl="0">
              <a:spcBef>
                <a:spcPts val="0"/>
              </a:spcBef>
              <a:spcAft>
                <a:spcPts val="0"/>
              </a:spcAft>
              <a:buSzPts val="4300"/>
              <a:buNone/>
              <a:defRPr/>
            </a:lvl7pPr>
            <a:lvl8pPr lvl="7" rtl="0">
              <a:spcBef>
                <a:spcPts val="0"/>
              </a:spcBef>
              <a:spcAft>
                <a:spcPts val="0"/>
              </a:spcAft>
              <a:buSzPts val="4300"/>
              <a:buNone/>
              <a:defRPr/>
            </a:lvl8pPr>
            <a:lvl9pPr lvl="8" rtl="0">
              <a:spcBef>
                <a:spcPts val="0"/>
              </a:spcBef>
              <a:spcAft>
                <a:spcPts val="0"/>
              </a:spcAft>
              <a:buSzPts val="4300"/>
              <a:buNone/>
              <a:defRPr/>
            </a:lvl9pPr>
          </a:lstStyle>
          <a:p>
            <a:endParaRPr/>
          </a:p>
        </p:txBody>
      </p:sp>
      <p:sp>
        <p:nvSpPr>
          <p:cNvPr id="1204" name="Google Shape;1204;p28"/>
          <p:cNvSpPr txBox="1">
            <a:spLocks noGrp="1"/>
          </p:cNvSpPr>
          <p:nvPr>
            <p:ph type="subTitle" idx="1"/>
          </p:nvPr>
        </p:nvSpPr>
        <p:spPr>
          <a:xfrm flipH="1">
            <a:off x="1143425" y="2335075"/>
            <a:ext cx="6438600" cy="1365900"/>
          </a:xfrm>
          <a:prstGeom prst="rect">
            <a:avLst/>
          </a:prstGeom>
          <a:noFill/>
          <a:ln w="19050" cap="flat" cmpd="sng">
            <a:solidFill>
              <a:schemeClr val="dk1"/>
            </a:solidFill>
            <a:prstDash val="dash"/>
            <a:round/>
            <a:headEnd type="none" w="sm" len="sm"/>
            <a:tailEnd type="none" w="sm" len="sm"/>
          </a:ln>
        </p:spPr>
        <p:txBody>
          <a:bodyPr spcFirstLastPara="1" wrap="square" lIns="91425" tIns="91425" rIns="91425" bIns="91425" anchor="ctr" anchorCtr="0">
            <a:noAutofit/>
          </a:bodyPr>
          <a:lstStyle>
            <a:lvl1pPr lvl="0" rtl="0">
              <a:spcBef>
                <a:spcPts val="0"/>
              </a:spcBef>
              <a:spcAft>
                <a:spcPts val="0"/>
              </a:spcAft>
              <a:buSzPts val="1400"/>
              <a:buNone/>
              <a:defRPr sz="16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205" name="Google Shape;1205;p28"/>
          <p:cNvSpPr/>
          <p:nvPr/>
        </p:nvSpPr>
        <p:spPr>
          <a:xfrm>
            <a:off x="3965250" y="958263"/>
            <a:ext cx="109275" cy="114525"/>
          </a:xfrm>
          <a:custGeom>
            <a:avLst/>
            <a:gdLst/>
            <a:ahLst/>
            <a:cxnLst/>
            <a:rect l="l" t="t" r="r" b="b"/>
            <a:pathLst>
              <a:path w="4371" h="4581" extrusionOk="0">
                <a:moveTo>
                  <a:pt x="1702" y="1062"/>
                </a:moveTo>
                <a:cubicBezTo>
                  <a:pt x="1780" y="1119"/>
                  <a:pt x="1875" y="1151"/>
                  <a:pt x="1969" y="1151"/>
                </a:cubicBezTo>
                <a:lnTo>
                  <a:pt x="2002" y="1151"/>
                </a:lnTo>
                <a:lnTo>
                  <a:pt x="2102" y="1185"/>
                </a:lnTo>
                <a:cubicBezTo>
                  <a:pt x="2169" y="1185"/>
                  <a:pt x="2236" y="1218"/>
                  <a:pt x="2336" y="1218"/>
                </a:cubicBezTo>
                <a:cubicBezTo>
                  <a:pt x="2436" y="1285"/>
                  <a:pt x="2569" y="1352"/>
                  <a:pt x="2670" y="1418"/>
                </a:cubicBezTo>
                <a:cubicBezTo>
                  <a:pt x="2770" y="1485"/>
                  <a:pt x="2870" y="1552"/>
                  <a:pt x="2936" y="1652"/>
                </a:cubicBezTo>
                <a:cubicBezTo>
                  <a:pt x="3003" y="1752"/>
                  <a:pt x="3070" y="1852"/>
                  <a:pt x="3137" y="1952"/>
                </a:cubicBezTo>
                <a:cubicBezTo>
                  <a:pt x="3170" y="1985"/>
                  <a:pt x="3170" y="2052"/>
                  <a:pt x="3203" y="2085"/>
                </a:cubicBezTo>
                <a:cubicBezTo>
                  <a:pt x="3203" y="2152"/>
                  <a:pt x="3237" y="2219"/>
                  <a:pt x="3237" y="2286"/>
                </a:cubicBezTo>
                <a:lnTo>
                  <a:pt x="3237" y="2319"/>
                </a:lnTo>
                <a:cubicBezTo>
                  <a:pt x="3237" y="2352"/>
                  <a:pt x="3237" y="2386"/>
                  <a:pt x="3237" y="2419"/>
                </a:cubicBezTo>
                <a:cubicBezTo>
                  <a:pt x="3237" y="2519"/>
                  <a:pt x="3237" y="2586"/>
                  <a:pt x="3237" y="2686"/>
                </a:cubicBezTo>
                <a:cubicBezTo>
                  <a:pt x="3237" y="2675"/>
                  <a:pt x="3236" y="2670"/>
                  <a:pt x="3234" y="2670"/>
                </a:cubicBezTo>
                <a:cubicBezTo>
                  <a:pt x="3227" y="2670"/>
                  <a:pt x="3203" y="2791"/>
                  <a:pt x="3203" y="2819"/>
                </a:cubicBezTo>
                <a:cubicBezTo>
                  <a:pt x="3203" y="2886"/>
                  <a:pt x="3170" y="2953"/>
                  <a:pt x="3137" y="2986"/>
                </a:cubicBezTo>
                <a:cubicBezTo>
                  <a:pt x="3146" y="2976"/>
                  <a:pt x="3150" y="2972"/>
                  <a:pt x="3151" y="2972"/>
                </a:cubicBezTo>
                <a:lnTo>
                  <a:pt x="3151" y="2972"/>
                </a:lnTo>
                <a:cubicBezTo>
                  <a:pt x="3153" y="2972"/>
                  <a:pt x="3137" y="2996"/>
                  <a:pt x="3137" y="3019"/>
                </a:cubicBezTo>
                <a:lnTo>
                  <a:pt x="3103" y="3119"/>
                </a:lnTo>
                <a:cubicBezTo>
                  <a:pt x="3070" y="3186"/>
                  <a:pt x="3036" y="3220"/>
                  <a:pt x="3003" y="3253"/>
                </a:cubicBezTo>
                <a:cubicBezTo>
                  <a:pt x="2936" y="3320"/>
                  <a:pt x="2903" y="3353"/>
                  <a:pt x="2836" y="3386"/>
                </a:cubicBezTo>
                <a:lnTo>
                  <a:pt x="2770" y="3453"/>
                </a:lnTo>
                <a:lnTo>
                  <a:pt x="2670" y="3520"/>
                </a:lnTo>
                <a:cubicBezTo>
                  <a:pt x="2603" y="3520"/>
                  <a:pt x="2536" y="3553"/>
                  <a:pt x="2469" y="3553"/>
                </a:cubicBezTo>
                <a:cubicBezTo>
                  <a:pt x="2469" y="3553"/>
                  <a:pt x="2395" y="3568"/>
                  <a:pt x="2366" y="3568"/>
                </a:cubicBezTo>
                <a:cubicBezTo>
                  <a:pt x="2351" y="3568"/>
                  <a:pt x="2347" y="3564"/>
                  <a:pt x="2369" y="3553"/>
                </a:cubicBezTo>
                <a:lnTo>
                  <a:pt x="2303" y="3553"/>
                </a:lnTo>
                <a:cubicBezTo>
                  <a:pt x="2286" y="3570"/>
                  <a:pt x="2261" y="3578"/>
                  <a:pt x="2232" y="3578"/>
                </a:cubicBezTo>
                <a:cubicBezTo>
                  <a:pt x="2203" y="3578"/>
                  <a:pt x="2169" y="3570"/>
                  <a:pt x="2136" y="3553"/>
                </a:cubicBezTo>
                <a:lnTo>
                  <a:pt x="2002" y="3553"/>
                </a:lnTo>
                <a:lnTo>
                  <a:pt x="1902" y="3520"/>
                </a:lnTo>
                <a:lnTo>
                  <a:pt x="1869" y="3520"/>
                </a:lnTo>
                <a:cubicBezTo>
                  <a:pt x="1369" y="3253"/>
                  <a:pt x="1068" y="2753"/>
                  <a:pt x="1068" y="2185"/>
                </a:cubicBezTo>
                <a:cubicBezTo>
                  <a:pt x="1068" y="1885"/>
                  <a:pt x="1168" y="1618"/>
                  <a:pt x="1335" y="1385"/>
                </a:cubicBezTo>
                <a:cubicBezTo>
                  <a:pt x="1437" y="1262"/>
                  <a:pt x="1565" y="1152"/>
                  <a:pt x="1702" y="1062"/>
                </a:cubicBezTo>
                <a:close/>
                <a:moveTo>
                  <a:pt x="1857" y="0"/>
                </a:moveTo>
                <a:cubicBezTo>
                  <a:pt x="1817" y="0"/>
                  <a:pt x="1776" y="6"/>
                  <a:pt x="1736" y="17"/>
                </a:cubicBezTo>
                <a:cubicBezTo>
                  <a:pt x="902" y="284"/>
                  <a:pt x="301" y="985"/>
                  <a:pt x="168" y="1852"/>
                </a:cubicBezTo>
                <a:cubicBezTo>
                  <a:pt x="1" y="2753"/>
                  <a:pt x="368" y="3687"/>
                  <a:pt x="1102" y="4254"/>
                </a:cubicBezTo>
                <a:cubicBezTo>
                  <a:pt x="1429" y="4472"/>
                  <a:pt x="1814" y="4581"/>
                  <a:pt x="2199" y="4581"/>
                </a:cubicBezTo>
                <a:cubicBezTo>
                  <a:pt x="2640" y="4581"/>
                  <a:pt x="3081" y="4438"/>
                  <a:pt x="3437" y="4154"/>
                </a:cubicBezTo>
                <a:cubicBezTo>
                  <a:pt x="4104" y="3620"/>
                  <a:pt x="4371" y="2719"/>
                  <a:pt x="4104" y="1885"/>
                </a:cubicBezTo>
                <a:cubicBezTo>
                  <a:pt x="3834" y="1046"/>
                  <a:pt x="3133" y="422"/>
                  <a:pt x="2268" y="256"/>
                </a:cubicBezTo>
                <a:lnTo>
                  <a:pt x="2268" y="256"/>
                </a:lnTo>
                <a:cubicBezTo>
                  <a:pt x="2188" y="93"/>
                  <a:pt x="2024" y="0"/>
                  <a:pt x="185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6" name="Google Shape;1206;p28"/>
          <p:cNvSpPr/>
          <p:nvPr/>
        </p:nvSpPr>
        <p:spPr>
          <a:xfrm>
            <a:off x="208500" y="2878650"/>
            <a:ext cx="87600" cy="85725"/>
          </a:xfrm>
          <a:custGeom>
            <a:avLst/>
            <a:gdLst/>
            <a:ahLst/>
            <a:cxnLst/>
            <a:rect l="l" t="t" r="r" b="b"/>
            <a:pathLst>
              <a:path w="3504" h="3429" extrusionOk="0">
                <a:moveTo>
                  <a:pt x="1306" y="1043"/>
                </a:moveTo>
                <a:cubicBezTo>
                  <a:pt x="1302" y="1043"/>
                  <a:pt x="1285" y="1051"/>
                  <a:pt x="1268" y="1068"/>
                </a:cubicBezTo>
                <a:cubicBezTo>
                  <a:pt x="1302" y="1051"/>
                  <a:pt x="1310" y="1043"/>
                  <a:pt x="1306" y="1043"/>
                </a:cubicBezTo>
                <a:close/>
                <a:moveTo>
                  <a:pt x="1049" y="1498"/>
                </a:moveTo>
                <a:cubicBezTo>
                  <a:pt x="1048" y="1498"/>
                  <a:pt x="1043" y="1508"/>
                  <a:pt x="1039" y="1525"/>
                </a:cubicBezTo>
                <a:lnTo>
                  <a:pt x="1039" y="1525"/>
                </a:lnTo>
                <a:cubicBezTo>
                  <a:pt x="1048" y="1506"/>
                  <a:pt x="1050" y="1498"/>
                  <a:pt x="1049" y="1498"/>
                </a:cubicBezTo>
                <a:close/>
                <a:moveTo>
                  <a:pt x="2278" y="2426"/>
                </a:moveTo>
                <a:lnTo>
                  <a:pt x="2278" y="2426"/>
                </a:lnTo>
                <a:cubicBezTo>
                  <a:pt x="2263" y="2428"/>
                  <a:pt x="2252" y="2445"/>
                  <a:pt x="2256" y="2445"/>
                </a:cubicBezTo>
                <a:cubicBezTo>
                  <a:pt x="2258" y="2445"/>
                  <a:pt x="2262" y="2442"/>
                  <a:pt x="2269" y="2435"/>
                </a:cubicBezTo>
                <a:lnTo>
                  <a:pt x="2278" y="2426"/>
                </a:lnTo>
                <a:close/>
                <a:moveTo>
                  <a:pt x="1458" y="943"/>
                </a:moveTo>
                <a:lnTo>
                  <a:pt x="1458" y="943"/>
                </a:lnTo>
                <a:cubicBezTo>
                  <a:pt x="1551" y="978"/>
                  <a:pt x="1643" y="1040"/>
                  <a:pt x="1735" y="1101"/>
                </a:cubicBezTo>
                <a:lnTo>
                  <a:pt x="1869" y="1201"/>
                </a:lnTo>
                <a:lnTo>
                  <a:pt x="1935" y="1234"/>
                </a:lnTo>
                <a:cubicBezTo>
                  <a:pt x="1935" y="1234"/>
                  <a:pt x="1995" y="1264"/>
                  <a:pt x="2004" y="1264"/>
                </a:cubicBezTo>
                <a:cubicBezTo>
                  <a:pt x="2009" y="1264"/>
                  <a:pt x="2002" y="1257"/>
                  <a:pt x="1969" y="1235"/>
                </a:cubicBezTo>
                <a:lnTo>
                  <a:pt x="1969" y="1235"/>
                </a:lnTo>
                <a:cubicBezTo>
                  <a:pt x="2069" y="1302"/>
                  <a:pt x="2136" y="1368"/>
                  <a:pt x="2202" y="1468"/>
                </a:cubicBezTo>
                <a:lnTo>
                  <a:pt x="2236" y="1501"/>
                </a:lnTo>
                <a:cubicBezTo>
                  <a:pt x="2227" y="1485"/>
                  <a:pt x="2225" y="1478"/>
                  <a:pt x="2227" y="1478"/>
                </a:cubicBezTo>
                <a:lnTo>
                  <a:pt x="2227" y="1478"/>
                </a:lnTo>
                <a:cubicBezTo>
                  <a:pt x="2231" y="1478"/>
                  <a:pt x="2269" y="1535"/>
                  <a:pt x="2269" y="1535"/>
                </a:cubicBezTo>
                <a:cubicBezTo>
                  <a:pt x="2302" y="1568"/>
                  <a:pt x="2336" y="1635"/>
                  <a:pt x="2369" y="1702"/>
                </a:cubicBezTo>
                <a:cubicBezTo>
                  <a:pt x="2369" y="1702"/>
                  <a:pt x="2402" y="1735"/>
                  <a:pt x="2402" y="1768"/>
                </a:cubicBezTo>
                <a:lnTo>
                  <a:pt x="2436" y="1902"/>
                </a:lnTo>
                <a:cubicBezTo>
                  <a:pt x="2436" y="1912"/>
                  <a:pt x="2436" y="1923"/>
                  <a:pt x="2436" y="1935"/>
                </a:cubicBezTo>
                <a:cubicBezTo>
                  <a:pt x="2436" y="2002"/>
                  <a:pt x="2436" y="2035"/>
                  <a:pt x="2436" y="2102"/>
                </a:cubicBezTo>
                <a:cubicBezTo>
                  <a:pt x="2436" y="2121"/>
                  <a:pt x="2436" y="2135"/>
                  <a:pt x="2436" y="2135"/>
                </a:cubicBezTo>
                <a:lnTo>
                  <a:pt x="2413" y="2227"/>
                </a:lnTo>
                <a:lnTo>
                  <a:pt x="2413" y="2227"/>
                </a:lnTo>
                <a:cubicBezTo>
                  <a:pt x="2410" y="2228"/>
                  <a:pt x="2407" y="2230"/>
                  <a:pt x="2402" y="2235"/>
                </a:cubicBezTo>
                <a:cubicBezTo>
                  <a:pt x="2402" y="2269"/>
                  <a:pt x="2369" y="2302"/>
                  <a:pt x="2369" y="2302"/>
                </a:cubicBezTo>
                <a:cubicBezTo>
                  <a:pt x="2336" y="2335"/>
                  <a:pt x="2336" y="2369"/>
                  <a:pt x="2336" y="2369"/>
                </a:cubicBezTo>
                <a:lnTo>
                  <a:pt x="2278" y="2426"/>
                </a:lnTo>
                <a:lnTo>
                  <a:pt x="2278" y="2426"/>
                </a:lnTo>
                <a:cubicBezTo>
                  <a:pt x="2279" y="2426"/>
                  <a:pt x="2281" y="2426"/>
                  <a:pt x="2282" y="2426"/>
                </a:cubicBezTo>
                <a:cubicBezTo>
                  <a:pt x="2288" y="2426"/>
                  <a:pt x="2295" y="2428"/>
                  <a:pt x="2302" y="2435"/>
                </a:cubicBezTo>
                <a:lnTo>
                  <a:pt x="2197" y="2488"/>
                </a:lnTo>
                <a:lnTo>
                  <a:pt x="2197" y="2488"/>
                </a:lnTo>
                <a:cubicBezTo>
                  <a:pt x="2177" y="2490"/>
                  <a:pt x="2122" y="2502"/>
                  <a:pt x="2102" y="2502"/>
                </a:cubicBezTo>
                <a:lnTo>
                  <a:pt x="1902" y="2502"/>
                </a:lnTo>
                <a:cubicBezTo>
                  <a:pt x="1835" y="2502"/>
                  <a:pt x="1769" y="2469"/>
                  <a:pt x="1735" y="2435"/>
                </a:cubicBezTo>
                <a:lnTo>
                  <a:pt x="1668" y="2435"/>
                </a:lnTo>
                <a:lnTo>
                  <a:pt x="1502" y="2335"/>
                </a:lnTo>
                <a:lnTo>
                  <a:pt x="1402" y="2269"/>
                </a:lnTo>
                <a:cubicBezTo>
                  <a:pt x="1402" y="2269"/>
                  <a:pt x="1302" y="2202"/>
                  <a:pt x="1302" y="2169"/>
                </a:cubicBezTo>
                <a:lnTo>
                  <a:pt x="1201" y="2102"/>
                </a:lnTo>
                <a:cubicBezTo>
                  <a:pt x="1168" y="2068"/>
                  <a:pt x="1168" y="2035"/>
                  <a:pt x="1135" y="2002"/>
                </a:cubicBezTo>
                <a:cubicBezTo>
                  <a:pt x="1101" y="1968"/>
                  <a:pt x="1068" y="1902"/>
                  <a:pt x="1068" y="1868"/>
                </a:cubicBezTo>
                <a:lnTo>
                  <a:pt x="1068" y="1768"/>
                </a:lnTo>
                <a:cubicBezTo>
                  <a:pt x="1068" y="1768"/>
                  <a:pt x="1068" y="1735"/>
                  <a:pt x="1035" y="1702"/>
                </a:cubicBezTo>
                <a:lnTo>
                  <a:pt x="1035" y="1568"/>
                </a:lnTo>
                <a:cubicBezTo>
                  <a:pt x="1035" y="1551"/>
                  <a:pt x="1037" y="1536"/>
                  <a:pt x="1039" y="1525"/>
                </a:cubicBezTo>
                <a:lnTo>
                  <a:pt x="1039" y="1525"/>
                </a:lnTo>
                <a:cubicBezTo>
                  <a:pt x="1038" y="1528"/>
                  <a:pt x="1036" y="1531"/>
                  <a:pt x="1035" y="1535"/>
                </a:cubicBezTo>
                <a:cubicBezTo>
                  <a:pt x="1035" y="1514"/>
                  <a:pt x="1035" y="1484"/>
                  <a:pt x="1035" y="1468"/>
                </a:cubicBezTo>
                <a:cubicBezTo>
                  <a:pt x="1035" y="1435"/>
                  <a:pt x="1035" y="1435"/>
                  <a:pt x="1035" y="1401"/>
                </a:cubicBezTo>
                <a:lnTo>
                  <a:pt x="1035" y="1368"/>
                </a:lnTo>
                <a:cubicBezTo>
                  <a:pt x="1035" y="1335"/>
                  <a:pt x="1101" y="1268"/>
                  <a:pt x="1135" y="1234"/>
                </a:cubicBezTo>
                <a:cubicBezTo>
                  <a:pt x="1135" y="1201"/>
                  <a:pt x="1135" y="1201"/>
                  <a:pt x="1168" y="1168"/>
                </a:cubicBezTo>
                <a:lnTo>
                  <a:pt x="1201" y="1168"/>
                </a:lnTo>
                <a:lnTo>
                  <a:pt x="1268" y="1068"/>
                </a:lnTo>
                <a:cubicBezTo>
                  <a:pt x="1268" y="1034"/>
                  <a:pt x="1368" y="1001"/>
                  <a:pt x="1402" y="968"/>
                </a:cubicBezTo>
                <a:lnTo>
                  <a:pt x="1368" y="968"/>
                </a:lnTo>
                <a:cubicBezTo>
                  <a:pt x="1368" y="968"/>
                  <a:pt x="1423" y="968"/>
                  <a:pt x="1458" y="943"/>
                </a:cubicBezTo>
                <a:close/>
                <a:moveTo>
                  <a:pt x="1568" y="0"/>
                </a:moveTo>
                <a:lnTo>
                  <a:pt x="1568" y="67"/>
                </a:lnTo>
                <a:cubicBezTo>
                  <a:pt x="868" y="100"/>
                  <a:pt x="301" y="567"/>
                  <a:pt x="134" y="1201"/>
                </a:cubicBezTo>
                <a:cubicBezTo>
                  <a:pt x="1" y="1835"/>
                  <a:pt x="201" y="2502"/>
                  <a:pt x="734" y="2936"/>
                </a:cubicBezTo>
                <a:cubicBezTo>
                  <a:pt x="1078" y="3258"/>
                  <a:pt x="1519" y="3428"/>
                  <a:pt x="1967" y="3428"/>
                </a:cubicBezTo>
                <a:cubicBezTo>
                  <a:pt x="2215" y="3428"/>
                  <a:pt x="2465" y="3376"/>
                  <a:pt x="2703" y="3269"/>
                </a:cubicBezTo>
                <a:cubicBezTo>
                  <a:pt x="3270" y="2902"/>
                  <a:pt x="3503" y="2235"/>
                  <a:pt x="3336" y="1601"/>
                </a:cubicBezTo>
                <a:cubicBezTo>
                  <a:pt x="3103" y="934"/>
                  <a:pt x="2569" y="367"/>
                  <a:pt x="1902" y="134"/>
                </a:cubicBezTo>
                <a:cubicBezTo>
                  <a:pt x="1878" y="122"/>
                  <a:pt x="1855" y="112"/>
                  <a:pt x="1832" y="104"/>
                </a:cubicBezTo>
                <a:lnTo>
                  <a:pt x="1832" y="104"/>
                </a:lnTo>
                <a:cubicBezTo>
                  <a:pt x="1756" y="40"/>
                  <a:pt x="1665" y="0"/>
                  <a:pt x="156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7" name="Google Shape;1207;p28"/>
          <p:cNvSpPr/>
          <p:nvPr/>
        </p:nvSpPr>
        <p:spPr>
          <a:xfrm>
            <a:off x="4673538" y="4446050"/>
            <a:ext cx="70900" cy="70825"/>
          </a:xfrm>
          <a:custGeom>
            <a:avLst/>
            <a:gdLst/>
            <a:ahLst/>
            <a:cxnLst/>
            <a:rect l="l" t="t" r="r" b="b"/>
            <a:pathLst>
              <a:path w="2836" h="2833" extrusionOk="0">
                <a:moveTo>
                  <a:pt x="958" y="1016"/>
                </a:moveTo>
                <a:cubicBezTo>
                  <a:pt x="951" y="1028"/>
                  <a:pt x="943" y="1033"/>
                  <a:pt x="939" y="1033"/>
                </a:cubicBezTo>
                <a:cubicBezTo>
                  <a:pt x="936" y="1033"/>
                  <a:pt x="939" y="1027"/>
                  <a:pt x="958" y="1016"/>
                </a:cubicBezTo>
                <a:close/>
                <a:moveTo>
                  <a:pt x="1201" y="1126"/>
                </a:moveTo>
                <a:cubicBezTo>
                  <a:pt x="1201" y="1126"/>
                  <a:pt x="1200" y="1138"/>
                  <a:pt x="1197" y="1153"/>
                </a:cubicBezTo>
                <a:lnTo>
                  <a:pt x="1197" y="1153"/>
                </a:lnTo>
                <a:cubicBezTo>
                  <a:pt x="1198" y="1150"/>
                  <a:pt x="1200" y="1147"/>
                  <a:pt x="1201" y="1144"/>
                </a:cubicBezTo>
                <a:cubicBezTo>
                  <a:pt x="1201" y="1131"/>
                  <a:pt x="1201" y="1126"/>
                  <a:pt x="1201" y="1126"/>
                </a:cubicBezTo>
                <a:close/>
                <a:moveTo>
                  <a:pt x="1197" y="1153"/>
                </a:moveTo>
                <a:cubicBezTo>
                  <a:pt x="1187" y="1174"/>
                  <a:pt x="1181" y="1191"/>
                  <a:pt x="1176" y="1208"/>
                </a:cubicBezTo>
                <a:lnTo>
                  <a:pt x="1176" y="1208"/>
                </a:lnTo>
                <a:cubicBezTo>
                  <a:pt x="1188" y="1199"/>
                  <a:pt x="1194" y="1173"/>
                  <a:pt x="1197" y="1153"/>
                </a:cubicBezTo>
                <a:close/>
                <a:moveTo>
                  <a:pt x="1826" y="1273"/>
                </a:moveTo>
                <a:cubicBezTo>
                  <a:pt x="1828" y="1291"/>
                  <a:pt x="1839" y="1306"/>
                  <a:pt x="1843" y="1306"/>
                </a:cubicBezTo>
                <a:cubicBezTo>
                  <a:pt x="1846" y="1306"/>
                  <a:pt x="1845" y="1299"/>
                  <a:pt x="1835" y="1278"/>
                </a:cubicBezTo>
                <a:lnTo>
                  <a:pt x="1826" y="1273"/>
                </a:lnTo>
                <a:close/>
                <a:moveTo>
                  <a:pt x="1316" y="1792"/>
                </a:moveTo>
                <a:cubicBezTo>
                  <a:pt x="1316" y="1792"/>
                  <a:pt x="1327" y="1802"/>
                  <a:pt x="1339" y="1812"/>
                </a:cubicBezTo>
                <a:lnTo>
                  <a:pt x="1339" y="1812"/>
                </a:lnTo>
                <a:cubicBezTo>
                  <a:pt x="1338" y="1812"/>
                  <a:pt x="1336" y="1812"/>
                  <a:pt x="1335" y="1812"/>
                </a:cubicBezTo>
                <a:cubicBezTo>
                  <a:pt x="1321" y="1797"/>
                  <a:pt x="1315" y="1792"/>
                  <a:pt x="1316" y="1792"/>
                </a:cubicBezTo>
                <a:close/>
                <a:moveTo>
                  <a:pt x="1835" y="1778"/>
                </a:moveTo>
                <a:lnTo>
                  <a:pt x="1835" y="1778"/>
                </a:lnTo>
                <a:cubicBezTo>
                  <a:pt x="1816" y="1797"/>
                  <a:pt x="1774" y="1817"/>
                  <a:pt x="1768" y="1817"/>
                </a:cubicBezTo>
                <a:cubicBezTo>
                  <a:pt x="1764" y="1817"/>
                  <a:pt x="1779" y="1806"/>
                  <a:pt x="1835" y="1778"/>
                </a:cubicBezTo>
                <a:close/>
                <a:moveTo>
                  <a:pt x="1270" y="945"/>
                </a:moveTo>
                <a:cubicBezTo>
                  <a:pt x="1303" y="947"/>
                  <a:pt x="1344" y="954"/>
                  <a:pt x="1368" y="978"/>
                </a:cubicBezTo>
                <a:lnTo>
                  <a:pt x="1435" y="978"/>
                </a:lnTo>
                <a:lnTo>
                  <a:pt x="1568" y="1078"/>
                </a:lnTo>
                <a:lnTo>
                  <a:pt x="1635" y="1111"/>
                </a:lnTo>
                <a:cubicBezTo>
                  <a:pt x="1702" y="1144"/>
                  <a:pt x="1735" y="1178"/>
                  <a:pt x="1768" y="1244"/>
                </a:cubicBezTo>
                <a:lnTo>
                  <a:pt x="1826" y="1273"/>
                </a:lnTo>
                <a:lnTo>
                  <a:pt x="1826" y="1273"/>
                </a:lnTo>
                <a:cubicBezTo>
                  <a:pt x="1825" y="1263"/>
                  <a:pt x="1827" y="1253"/>
                  <a:pt x="1835" y="1244"/>
                </a:cubicBezTo>
                <a:lnTo>
                  <a:pt x="1835" y="1244"/>
                </a:lnTo>
                <a:lnTo>
                  <a:pt x="1902" y="1378"/>
                </a:lnTo>
                <a:lnTo>
                  <a:pt x="1935" y="1445"/>
                </a:lnTo>
                <a:cubicBezTo>
                  <a:pt x="1935" y="1478"/>
                  <a:pt x="1935" y="1478"/>
                  <a:pt x="1935" y="1511"/>
                </a:cubicBezTo>
                <a:lnTo>
                  <a:pt x="1935" y="1611"/>
                </a:lnTo>
                <a:lnTo>
                  <a:pt x="1935" y="1645"/>
                </a:lnTo>
                <a:cubicBezTo>
                  <a:pt x="1935" y="1645"/>
                  <a:pt x="1935" y="1662"/>
                  <a:pt x="1923" y="1672"/>
                </a:cubicBezTo>
                <a:lnTo>
                  <a:pt x="1923" y="1672"/>
                </a:lnTo>
                <a:cubicBezTo>
                  <a:pt x="1931" y="1653"/>
                  <a:pt x="1936" y="1629"/>
                  <a:pt x="1925" y="1629"/>
                </a:cubicBezTo>
                <a:cubicBezTo>
                  <a:pt x="1921" y="1629"/>
                  <a:pt x="1913" y="1633"/>
                  <a:pt x="1902" y="1645"/>
                </a:cubicBezTo>
                <a:lnTo>
                  <a:pt x="1835" y="1745"/>
                </a:lnTo>
                <a:cubicBezTo>
                  <a:pt x="1828" y="1759"/>
                  <a:pt x="1828" y="1764"/>
                  <a:pt x="1833" y="1764"/>
                </a:cubicBezTo>
                <a:cubicBezTo>
                  <a:pt x="1845" y="1764"/>
                  <a:pt x="1887" y="1726"/>
                  <a:pt x="1887" y="1726"/>
                </a:cubicBezTo>
                <a:lnTo>
                  <a:pt x="1887" y="1726"/>
                </a:lnTo>
                <a:cubicBezTo>
                  <a:pt x="1888" y="1726"/>
                  <a:pt x="1883" y="1731"/>
                  <a:pt x="1868" y="1745"/>
                </a:cubicBezTo>
                <a:lnTo>
                  <a:pt x="1835" y="1778"/>
                </a:lnTo>
                <a:cubicBezTo>
                  <a:pt x="1802" y="1778"/>
                  <a:pt x="1768" y="1812"/>
                  <a:pt x="1735" y="1812"/>
                </a:cubicBezTo>
                <a:lnTo>
                  <a:pt x="1702" y="1845"/>
                </a:lnTo>
                <a:lnTo>
                  <a:pt x="1668" y="1845"/>
                </a:lnTo>
                <a:cubicBezTo>
                  <a:pt x="1735" y="1812"/>
                  <a:pt x="1735" y="1812"/>
                  <a:pt x="1702" y="1812"/>
                </a:cubicBezTo>
                <a:lnTo>
                  <a:pt x="1602" y="1845"/>
                </a:lnTo>
                <a:lnTo>
                  <a:pt x="1535" y="1845"/>
                </a:lnTo>
                <a:cubicBezTo>
                  <a:pt x="1518" y="1862"/>
                  <a:pt x="1502" y="1870"/>
                  <a:pt x="1485" y="1870"/>
                </a:cubicBezTo>
                <a:cubicBezTo>
                  <a:pt x="1468" y="1870"/>
                  <a:pt x="1451" y="1862"/>
                  <a:pt x="1435" y="1845"/>
                </a:cubicBezTo>
                <a:cubicBezTo>
                  <a:pt x="1414" y="1845"/>
                  <a:pt x="1393" y="1832"/>
                  <a:pt x="1373" y="1822"/>
                </a:cubicBezTo>
                <a:lnTo>
                  <a:pt x="1373" y="1822"/>
                </a:lnTo>
                <a:cubicBezTo>
                  <a:pt x="1372" y="1820"/>
                  <a:pt x="1370" y="1816"/>
                  <a:pt x="1368" y="1812"/>
                </a:cubicBezTo>
                <a:lnTo>
                  <a:pt x="1335" y="1778"/>
                </a:lnTo>
                <a:cubicBezTo>
                  <a:pt x="1301" y="1778"/>
                  <a:pt x="1301" y="1778"/>
                  <a:pt x="1301" y="1745"/>
                </a:cubicBezTo>
                <a:cubicBezTo>
                  <a:pt x="1281" y="1725"/>
                  <a:pt x="1261" y="1692"/>
                  <a:pt x="1263" y="1692"/>
                </a:cubicBezTo>
                <a:lnTo>
                  <a:pt x="1263" y="1692"/>
                </a:lnTo>
                <a:cubicBezTo>
                  <a:pt x="1264" y="1692"/>
                  <a:pt x="1275" y="1706"/>
                  <a:pt x="1301" y="1745"/>
                </a:cubicBezTo>
                <a:cubicBezTo>
                  <a:pt x="1301" y="1711"/>
                  <a:pt x="1235" y="1678"/>
                  <a:pt x="1235" y="1645"/>
                </a:cubicBezTo>
                <a:cubicBezTo>
                  <a:pt x="1218" y="1645"/>
                  <a:pt x="1210" y="1637"/>
                  <a:pt x="1206" y="1625"/>
                </a:cubicBezTo>
                <a:lnTo>
                  <a:pt x="1206" y="1625"/>
                </a:lnTo>
                <a:cubicBezTo>
                  <a:pt x="1207" y="1626"/>
                  <a:pt x="1208" y="1628"/>
                  <a:pt x="1208" y="1628"/>
                </a:cubicBezTo>
                <a:cubicBezTo>
                  <a:pt x="1209" y="1628"/>
                  <a:pt x="1207" y="1624"/>
                  <a:pt x="1203" y="1616"/>
                </a:cubicBezTo>
                <a:lnTo>
                  <a:pt x="1203" y="1616"/>
                </a:lnTo>
                <a:cubicBezTo>
                  <a:pt x="1201" y="1604"/>
                  <a:pt x="1201" y="1591"/>
                  <a:pt x="1201" y="1578"/>
                </a:cubicBezTo>
                <a:cubicBezTo>
                  <a:pt x="1190" y="1567"/>
                  <a:pt x="1183" y="1562"/>
                  <a:pt x="1180" y="1562"/>
                </a:cubicBezTo>
                <a:cubicBezTo>
                  <a:pt x="1176" y="1562"/>
                  <a:pt x="1178" y="1571"/>
                  <a:pt x="1183" y="1582"/>
                </a:cubicBezTo>
                <a:lnTo>
                  <a:pt x="1183" y="1582"/>
                </a:lnTo>
                <a:cubicBezTo>
                  <a:pt x="1141" y="1511"/>
                  <a:pt x="1168" y="1508"/>
                  <a:pt x="1168" y="1478"/>
                </a:cubicBezTo>
                <a:lnTo>
                  <a:pt x="1168" y="1445"/>
                </a:lnTo>
                <a:lnTo>
                  <a:pt x="1168" y="1311"/>
                </a:lnTo>
                <a:cubicBezTo>
                  <a:pt x="1168" y="1269"/>
                  <a:pt x="1168" y="1240"/>
                  <a:pt x="1176" y="1208"/>
                </a:cubicBezTo>
                <a:lnTo>
                  <a:pt x="1176" y="1208"/>
                </a:lnTo>
                <a:cubicBezTo>
                  <a:pt x="1174" y="1210"/>
                  <a:pt x="1171" y="1211"/>
                  <a:pt x="1168" y="1211"/>
                </a:cubicBezTo>
                <a:cubicBezTo>
                  <a:pt x="1135" y="1211"/>
                  <a:pt x="1201" y="1144"/>
                  <a:pt x="1201" y="1111"/>
                </a:cubicBezTo>
                <a:cubicBezTo>
                  <a:pt x="1236" y="1055"/>
                  <a:pt x="1259" y="999"/>
                  <a:pt x="1270" y="945"/>
                </a:cubicBezTo>
                <a:close/>
                <a:moveTo>
                  <a:pt x="1195" y="1"/>
                </a:moveTo>
                <a:cubicBezTo>
                  <a:pt x="988" y="1"/>
                  <a:pt x="784" y="52"/>
                  <a:pt x="601" y="144"/>
                </a:cubicBezTo>
                <a:cubicBezTo>
                  <a:pt x="234" y="344"/>
                  <a:pt x="0" y="677"/>
                  <a:pt x="0" y="1078"/>
                </a:cubicBezTo>
                <a:cubicBezTo>
                  <a:pt x="0" y="1230"/>
                  <a:pt x="66" y="1361"/>
                  <a:pt x="171" y="1445"/>
                </a:cubicBezTo>
                <a:lnTo>
                  <a:pt x="171" y="1445"/>
                </a:lnTo>
                <a:cubicBezTo>
                  <a:pt x="176" y="1712"/>
                  <a:pt x="251" y="1978"/>
                  <a:pt x="401" y="2212"/>
                </a:cubicBezTo>
                <a:cubicBezTo>
                  <a:pt x="636" y="2604"/>
                  <a:pt x="1056" y="2832"/>
                  <a:pt x="1483" y="2832"/>
                </a:cubicBezTo>
                <a:cubicBezTo>
                  <a:pt x="1601" y="2832"/>
                  <a:pt x="1720" y="2815"/>
                  <a:pt x="1835" y="2779"/>
                </a:cubicBezTo>
                <a:cubicBezTo>
                  <a:pt x="2402" y="2612"/>
                  <a:pt x="2802" y="2145"/>
                  <a:pt x="2836" y="1545"/>
                </a:cubicBezTo>
                <a:cubicBezTo>
                  <a:pt x="2769" y="878"/>
                  <a:pt x="2335" y="310"/>
                  <a:pt x="1702" y="110"/>
                </a:cubicBezTo>
                <a:cubicBezTo>
                  <a:pt x="1536" y="35"/>
                  <a:pt x="1364" y="1"/>
                  <a:pt x="11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8" name="Google Shape;1208;p28"/>
          <p:cNvSpPr/>
          <p:nvPr/>
        </p:nvSpPr>
        <p:spPr>
          <a:xfrm>
            <a:off x="353075" y="664700"/>
            <a:ext cx="338600" cy="293575"/>
          </a:xfrm>
          <a:custGeom>
            <a:avLst/>
            <a:gdLst/>
            <a:ahLst/>
            <a:cxnLst/>
            <a:rect l="l" t="t" r="r" b="b"/>
            <a:pathLst>
              <a:path w="13544" h="11743" extrusionOk="0">
                <a:moveTo>
                  <a:pt x="6438" y="992"/>
                </a:moveTo>
                <a:cubicBezTo>
                  <a:pt x="6467" y="992"/>
                  <a:pt x="6479" y="1072"/>
                  <a:pt x="6538" y="1210"/>
                </a:cubicBezTo>
                <a:cubicBezTo>
                  <a:pt x="6672" y="1444"/>
                  <a:pt x="6672" y="1577"/>
                  <a:pt x="6738" y="1777"/>
                </a:cubicBezTo>
                <a:lnTo>
                  <a:pt x="7306" y="3245"/>
                </a:lnTo>
                <a:cubicBezTo>
                  <a:pt x="7606" y="4012"/>
                  <a:pt x="7773" y="4579"/>
                  <a:pt x="8673" y="4579"/>
                </a:cubicBezTo>
                <a:cubicBezTo>
                  <a:pt x="9707" y="4579"/>
                  <a:pt x="10708" y="4579"/>
                  <a:pt x="11742" y="4680"/>
                </a:cubicBezTo>
                <a:cubicBezTo>
                  <a:pt x="11976" y="4680"/>
                  <a:pt x="12209" y="4713"/>
                  <a:pt x="12443" y="4746"/>
                </a:cubicBezTo>
                <a:cubicBezTo>
                  <a:pt x="12276" y="4880"/>
                  <a:pt x="12142" y="4980"/>
                  <a:pt x="12009" y="5113"/>
                </a:cubicBezTo>
                <a:cubicBezTo>
                  <a:pt x="11609" y="5447"/>
                  <a:pt x="11175" y="5714"/>
                  <a:pt x="10741" y="5947"/>
                </a:cubicBezTo>
                <a:cubicBezTo>
                  <a:pt x="10108" y="6314"/>
                  <a:pt x="9240" y="6414"/>
                  <a:pt x="9174" y="7281"/>
                </a:cubicBezTo>
                <a:cubicBezTo>
                  <a:pt x="9174" y="7815"/>
                  <a:pt x="9174" y="8382"/>
                  <a:pt x="9174" y="8949"/>
                </a:cubicBezTo>
                <a:cubicBezTo>
                  <a:pt x="9240" y="9416"/>
                  <a:pt x="9240" y="9917"/>
                  <a:pt x="9174" y="10384"/>
                </a:cubicBezTo>
                <a:cubicBezTo>
                  <a:pt x="9196" y="10498"/>
                  <a:pt x="9204" y="10549"/>
                  <a:pt x="9185" y="10549"/>
                </a:cubicBezTo>
                <a:cubicBezTo>
                  <a:pt x="9176" y="10549"/>
                  <a:pt x="9161" y="10538"/>
                  <a:pt x="9140" y="10517"/>
                </a:cubicBezTo>
                <a:cubicBezTo>
                  <a:pt x="9007" y="10450"/>
                  <a:pt x="8940" y="10384"/>
                  <a:pt x="8873" y="10250"/>
                </a:cubicBezTo>
                <a:cubicBezTo>
                  <a:pt x="8707" y="10050"/>
                  <a:pt x="8573" y="9850"/>
                  <a:pt x="8440" y="9616"/>
                </a:cubicBezTo>
                <a:lnTo>
                  <a:pt x="7572" y="8282"/>
                </a:lnTo>
                <a:cubicBezTo>
                  <a:pt x="7477" y="8130"/>
                  <a:pt x="7327" y="8053"/>
                  <a:pt x="7173" y="8053"/>
                </a:cubicBezTo>
                <a:cubicBezTo>
                  <a:pt x="7057" y="8053"/>
                  <a:pt x="6939" y="8096"/>
                  <a:pt x="6839" y="8182"/>
                </a:cubicBezTo>
                <a:cubicBezTo>
                  <a:pt x="6438" y="8616"/>
                  <a:pt x="6038" y="9049"/>
                  <a:pt x="5604" y="9483"/>
                </a:cubicBezTo>
                <a:cubicBezTo>
                  <a:pt x="5371" y="9650"/>
                  <a:pt x="5171" y="9850"/>
                  <a:pt x="4971" y="10017"/>
                </a:cubicBezTo>
                <a:cubicBezTo>
                  <a:pt x="4737" y="10284"/>
                  <a:pt x="4470" y="10484"/>
                  <a:pt x="4170" y="10651"/>
                </a:cubicBezTo>
                <a:cubicBezTo>
                  <a:pt x="4170" y="10651"/>
                  <a:pt x="4037" y="10751"/>
                  <a:pt x="4037" y="10751"/>
                </a:cubicBezTo>
                <a:cubicBezTo>
                  <a:pt x="4037" y="10617"/>
                  <a:pt x="4070" y="10450"/>
                  <a:pt x="4103" y="10284"/>
                </a:cubicBezTo>
                <a:cubicBezTo>
                  <a:pt x="4170" y="9983"/>
                  <a:pt x="4237" y="9717"/>
                  <a:pt x="4270" y="9416"/>
                </a:cubicBezTo>
                <a:cubicBezTo>
                  <a:pt x="4403" y="8783"/>
                  <a:pt x="4537" y="8182"/>
                  <a:pt x="4704" y="7515"/>
                </a:cubicBezTo>
                <a:cubicBezTo>
                  <a:pt x="4770" y="7281"/>
                  <a:pt x="4604" y="7015"/>
                  <a:pt x="4370" y="6948"/>
                </a:cubicBezTo>
                <a:cubicBezTo>
                  <a:pt x="3770" y="6748"/>
                  <a:pt x="3169" y="6548"/>
                  <a:pt x="2602" y="6281"/>
                </a:cubicBezTo>
                <a:cubicBezTo>
                  <a:pt x="2335" y="6147"/>
                  <a:pt x="2068" y="6014"/>
                  <a:pt x="1768" y="5847"/>
                </a:cubicBezTo>
                <a:lnTo>
                  <a:pt x="1368" y="5647"/>
                </a:lnTo>
                <a:lnTo>
                  <a:pt x="1247" y="5556"/>
                </a:lnTo>
                <a:lnTo>
                  <a:pt x="1247" y="5556"/>
                </a:lnTo>
                <a:cubicBezTo>
                  <a:pt x="1278" y="5542"/>
                  <a:pt x="1306" y="5528"/>
                  <a:pt x="1335" y="5513"/>
                </a:cubicBezTo>
                <a:cubicBezTo>
                  <a:pt x="1535" y="5480"/>
                  <a:pt x="1735" y="5480"/>
                  <a:pt x="1935" y="5447"/>
                </a:cubicBezTo>
                <a:lnTo>
                  <a:pt x="2836" y="5347"/>
                </a:lnTo>
                <a:lnTo>
                  <a:pt x="4937" y="5113"/>
                </a:lnTo>
                <a:cubicBezTo>
                  <a:pt x="5229" y="5079"/>
                  <a:pt x="5379" y="4815"/>
                  <a:pt x="5375" y="4576"/>
                </a:cubicBezTo>
                <a:lnTo>
                  <a:pt x="5375" y="4576"/>
                </a:lnTo>
                <a:cubicBezTo>
                  <a:pt x="5518" y="4540"/>
                  <a:pt x="5638" y="4433"/>
                  <a:pt x="5671" y="4246"/>
                </a:cubicBezTo>
                <a:cubicBezTo>
                  <a:pt x="5771" y="3712"/>
                  <a:pt x="5871" y="3178"/>
                  <a:pt x="6005" y="2611"/>
                </a:cubicBezTo>
                <a:cubicBezTo>
                  <a:pt x="6071" y="2345"/>
                  <a:pt x="6105" y="2078"/>
                  <a:pt x="6171" y="1811"/>
                </a:cubicBezTo>
                <a:cubicBezTo>
                  <a:pt x="6205" y="1577"/>
                  <a:pt x="6238" y="1344"/>
                  <a:pt x="6338" y="1110"/>
                </a:cubicBezTo>
                <a:cubicBezTo>
                  <a:pt x="6392" y="1029"/>
                  <a:pt x="6419" y="992"/>
                  <a:pt x="6438" y="992"/>
                </a:cubicBezTo>
                <a:close/>
                <a:moveTo>
                  <a:pt x="6414" y="0"/>
                </a:moveTo>
                <a:cubicBezTo>
                  <a:pt x="6069" y="0"/>
                  <a:pt x="5728" y="192"/>
                  <a:pt x="5571" y="577"/>
                </a:cubicBezTo>
                <a:cubicBezTo>
                  <a:pt x="5371" y="1044"/>
                  <a:pt x="5237" y="1544"/>
                  <a:pt x="5171" y="2078"/>
                </a:cubicBezTo>
                <a:cubicBezTo>
                  <a:pt x="5037" y="2711"/>
                  <a:pt x="4904" y="3312"/>
                  <a:pt x="4770" y="3979"/>
                </a:cubicBezTo>
                <a:cubicBezTo>
                  <a:pt x="4758" y="4059"/>
                  <a:pt x="4761" y="4132"/>
                  <a:pt x="4775" y="4197"/>
                </a:cubicBezTo>
                <a:lnTo>
                  <a:pt x="4775" y="4197"/>
                </a:lnTo>
                <a:lnTo>
                  <a:pt x="1935" y="4513"/>
                </a:lnTo>
                <a:cubicBezTo>
                  <a:pt x="1335" y="4579"/>
                  <a:pt x="367" y="4613"/>
                  <a:pt x="167" y="5347"/>
                </a:cubicBezTo>
                <a:cubicBezTo>
                  <a:pt x="0" y="6081"/>
                  <a:pt x="1001" y="6514"/>
                  <a:pt x="1535" y="6781"/>
                </a:cubicBezTo>
                <a:cubicBezTo>
                  <a:pt x="2234" y="7145"/>
                  <a:pt x="2934" y="7462"/>
                  <a:pt x="3673" y="7692"/>
                </a:cubicBezTo>
                <a:lnTo>
                  <a:pt x="3673" y="7692"/>
                </a:lnTo>
                <a:cubicBezTo>
                  <a:pt x="3514" y="8436"/>
                  <a:pt x="3375" y="9165"/>
                  <a:pt x="3236" y="9917"/>
                </a:cubicBezTo>
                <a:cubicBezTo>
                  <a:pt x="3103" y="10517"/>
                  <a:pt x="2836" y="11518"/>
                  <a:pt x="3703" y="11718"/>
                </a:cubicBezTo>
                <a:cubicBezTo>
                  <a:pt x="3773" y="11735"/>
                  <a:pt x="3842" y="11742"/>
                  <a:pt x="3911" y="11742"/>
                </a:cubicBezTo>
                <a:cubicBezTo>
                  <a:pt x="4534" y="11742"/>
                  <a:pt x="5117" y="11111"/>
                  <a:pt x="5538" y="10751"/>
                </a:cubicBezTo>
                <a:cubicBezTo>
                  <a:pt x="6090" y="10277"/>
                  <a:pt x="6602" y="9782"/>
                  <a:pt x="7088" y="9267"/>
                </a:cubicBezTo>
                <a:lnTo>
                  <a:pt x="7088" y="9267"/>
                </a:lnTo>
                <a:lnTo>
                  <a:pt x="7639" y="10083"/>
                </a:lnTo>
                <a:cubicBezTo>
                  <a:pt x="7839" y="10450"/>
                  <a:pt x="8106" y="10817"/>
                  <a:pt x="8440" y="11151"/>
                </a:cubicBezTo>
                <a:cubicBezTo>
                  <a:pt x="8643" y="11327"/>
                  <a:pt x="8917" y="11420"/>
                  <a:pt x="9187" y="11420"/>
                </a:cubicBezTo>
                <a:cubicBezTo>
                  <a:pt x="9583" y="11420"/>
                  <a:pt x="9969" y="11220"/>
                  <a:pt x="10108" y="10784"/>
                </a:cubicBezTo>
                <a:cubicBezTo>
                  <a:pt x="10174" y="10284"/>
                  <a:pt x="10174" y="9817"/>
                  <a:pt x="10141" y="9350"/>
                </a:cubicBezTo>
                <a:lnTo>
                  <a:pt x="10141" y="7682"/>
                </a:lnTo>
                <a:cubicBezTo>
                  <a:pt x="10108" y="7515"/>
                  <a:pt x="10108" y="7381"/>
                  <a:pt x="10141" y="7248"/>
                </a:cubicBezTo>
                <a:cubicBezTo>
                  <a:pt x="10174" y="7181"/>
                  <a:pt x="10274" y="7215"/>
                  <a:pt x="10308" y="7181"/>
                </a:cubicBezTo>
                <a:cubicBezTo>
                  <a:pt x="10474" y="7081"/>
                  <a:pt x="10641" y="7015"/>
                  <a:pt x="10841" y="6948"/>
                </a:cubicBezTo>
                <a:cubicBezTo>
                  <a:pt x="11275" y="6748"/>
                  <a:pt x="11709" y="6481"/>
                  <a:pt x="12142" y="6214"/>
                </a:cubicBezTo>
                <a:cubicBezTo>
                  <a:pt x="12676" y="5814"/>
                  <a:pt x="13543" y="5247"/>
                  <a:pt x="13310" y="4446"/>
                </a:cubicBezTo>
                <a:cubicBezTo>
                  <a:pt x="13043" y="3612"/>
                  <a:pt x="11742" y="3746"/>
                  <a:pt x="11042" y="3679"/>
                </a:cubicBezTo>
                <a:cubicBezTo>
                  <a:pt x="10575" y="3645"/>
                  <a:pt x="10074" y="3645"/>
                  <a:pt x="9574" y="3645"/>
                </a:cubicBezTo>
                <a:lnTo>
                  <a:pt x="8773" y="3645"/>
                </a:lnTo>
                <a:cubicBezTo>
                  <a:pt x="8440" y="3645"/>
                  <a:pt x="8406" y="3479"/>
                  <a:pt x="8273" y="3178"/>
                </a:cubicBezTo>
                <a:lnTo>
                  <a:pt x="7773" y="1777"/>
                </a:lnTo>
                <a:cubicBezTo>
                  <a:pt x="7639" y="1344"/>
                  <a:pt x="7439" y="910"/>
                  <a:pt x="7239" y="477"/>
                </a:cubicBezTo>
                <a:cubicBezTo>
                  <a:pt x="7048" y="159"/>
                  <a:pt x="6729" y="0"/>
                  <a:pt x="641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9" name="Google Shape;1209;p28"/>
          <p:cNvSpPr/>
          <p:nvPr/>
        </p:nvSpPr>
        <p:spPr>
          <a:xfrm>
            <a:off x="8579100" y="1560513"/>
            <a:ext cx="85075" cy="80575"/>
          </a:xfrm>
          <a:custGeom>
            <a:avLst/>
            <a:gdLst/>
            <a:ahLst/>
            <a:cxnLst/>
            <a:rect l="l" t="t" r="r" b="b"/>
            <a:pathLst>
              <a:path w="3403" h="3223" extrusionOk="0">
                <a:moveTo>
                  <a:pt x="1950" y="1056"/>
                </a:moveTo>
                <a:cubicBezTo>
                  <a:pt x="1943" y="1056"/>
                  <a:pt x="1980" y="1071"/>
                  <a:pt x="2002" y="1071"/>
                </a:cubicBezTo>
                <a:cubicBezTo>
                  <a:pt x="1969" y="1060"/>
                  <a:pt x="1954" y="1056"/>
                  <a:pt x="1950" y="1056"/>
                </a:cubicBezTo>
                <a:close/>
                <a:moveTo>
                  <a:pt x="2178" y="2152"/>
                </a:moveTo>
                <a:cubicBezTo>
                  <a:pt x="2170" y="2158"/>
                  <a:pt x="2157" y="2168"/>
                  <a:pt x="2152" y="2174"/>
                </a:cubicBezTo>
                <a:lnTo>
                  <a:pt x="2152" y="2174"/>
                </a:lnTo>
                <a:cubicBezTo>
                  <a:pt x="2158" y="2172"/>
                  <a:pt x="2164" y="2172"/>
                  <a:pt x="2169" y="2172"/>
                </a:cubicBezTo>
                <a:lnTo>
                  <a:pt x="2178" y="2152"/>
                </a:lnTo>
                <a:close/>
                <a:moveTo>
                  <a:pt x="1450" y="2175"/>
                </a:moveTo>
                <a:lnTo>
                  <a:pt x="1450" y="2175"/>
                </a:lnTo>
                <a:cubicBezTo>
                  <a:pt x="1453" y="2175"/>
                  <a:pt x="1468" y="2183"/>
                  <a:pt x="1502" y="2205"/>
                </a:cubicBezTo>
                <a:cubicBezTo>
                  <a:pt x="1479" y="2205"/>
                  <a:pt x="1442" y="2175"/>
                  <a:pt x="1450" y="2175"/>
                </a:cubicBezTo>
                <a:close/>
                <a:moveTo>
                  <a:pt x="1635" y="971"/>
                </a:moveTo>
                <a:cubicBezTo>
                  <a:pt x="1702" y="971"/>
                  <a:pt x="1735" y="971"/>
                  <a:pt x="1802" y="1004"/>
                </a:cubicBezTo>
                <a:lnTo>
                  <a:pt x="1969" y="1038"/>
                </a:lnTo>
                <a:lnTo>
                  <a:pt x="2002" y="1071"/>
                </a:lnTo>
                <a:cubicBezTo>
                  <a:pt x="2069" y="1104"/>
                  <a:pt x="2102" y="1104"/>
                  <a:pt x="2135" y="1138"/>
                </a:cubicBezTo>
                <a:lnTo>
                  <a:pt x="2180" y="1160"/>
                </a:lnTo>
                <a:lnTo>
                  <a:pt x="2202" y="1204"/>
                </a:lnTo>
                <a:lnTo>
                  <a:pt x="2302" y="1304"/>
                </a:lnTo>
                <a:cubicBezTo>
                  <a:pt x="2302" y="1304"/>
                  <a:pt x="2283" y="1248"/>
                  <a:pt x="2288" y="1248"/>
                </a:cubicBezTo>
                <a:lnTo>
                  <a:pt x="2288" y="1248"/>
                </a:lnTo>
                <a:cubicBezTo>
                  <a:pt x="2290" y="1248"/>
                  <a:pt x="2294" y="1254"/>
                  <a:pt x="2302" y="1271"/>
                </a:cubicBezTo>
                <a:cubicBezTo>
                  <a:pt x="2302" y="1304"/>
                  <a:pt x="2336" y="1304"/>
                  <a:pt x="2336" y="1338"/>
                </a:cubicBezTo>
                <a:cubicBezTo>
                  <a:pt x="2336" y="1371"/>
                  <a:pt x="2336" y="1404"/>
                  <a:pt x="2369" y="1404"/>
                </a:cubicBezTo>
                <a:cubicBezTo>
                  <a:pt x="2373" y="1408"/>
                  <a:pt x="2375" y="1410"/>
                  <a:pt x="2377" y="1410"/>
                </a:cubicBezTo>
                <a:cubicBezTo>
                  <a:pt x="2386" y="1410"/>
                  <a:pt x="2359" y="1352"/>
                  <a:pt x="2359" y="1352"/>
                </a:cubicBezTo>
                <a:lnTo>
                  <a:pt x="2359" y="1352"/>
                </a:lnTo>
                <a:cubicBezTo>
                  <a:pt x="2359" y="1352"/>
                  <a:pt x="2362" y="1357"/>
                  <a:pt x="2369" y="1371"/>
                </a:cubicBezTo>
                <a:cubicBezTo>
                  <a:pt x="2402" y="1471"/>
                  <a:pt x="2402" y="1471"/>
                  <a:pt x="2402" y="1538"/>
                </a:cubicBezTo>
                <a:cubicBezTo>
                  <a:pt x="2402" y="1546"/>
                  <a:pt x="2402" y="1555"/>
                  <a:pt x="2402" y="1571"/>
                </a:cubicBezTo>
                <a:lnTo>
                  <a:pt x="2402" y="1705"/>
                </a:lnTo>
                <a:lnTo>
                  <a:pt x="2402" y="1771"/>
                </a:lnTo>
                <a:cubicBezTo>
                  <a:pt x="2402" y="1805"/>
                  <a:pt x="2369" y="1871"/>
                  <a:pt x="2369" y="1905"/>
                </a:cubicBezTo>
                <a:lnTo>
                  <a:pt x="2336" y="1972"/>
                </a:lnTo>
                <a:cubicBezTo>
                  <a:pt x="2336" y="2005"/>
                  <a:pt x="2269" y="2038"/>
                  <a:pt x="2269" y="2072"/>
                </a:cubicBezTo>
                <a:lnTo>
                  <a:pt x="2202" y="2105"/>
                </a:lnTo>
                <a:lnTo>
                  <a:pt x="2178" y="2152"/>
                </a:lnTo>
                <a:lnTo>
                  <a:pt x="2178" y="2152"/>
                </a:lnTo>
                <a:cubicBezTo>
                  <a:pt x="2182" y="2150"/>
                  <a:pt x="2186" y="2148"/>
                  <a:pt x="2187" y="2148"/>
                </a:cubicBezTo>
                <a:lnTo>
                  <a:pt x="2187" y="2148"/>
                </a:lnTo>
                <a:cubicBezTo>
                  <a:pt x="2190" y="2148"/>
                  <a:pt x="2186" y="2154"/>
                  <a:pt x="2169" y="2172"/>
                </a:cubicBezTo>
                <a:cubicBezTo>
                  <a:pt x="2159" y="2177"/>
                  <a:pt x="2153" y="2179"/>
                  <a:pt x="2151" y="2179"/>
                </a:cubicBezTo>
                <a:cubicBezTo>
                  <a:pt x="2149" y="2179"/>
                  <a:pt x="2149" y="2177"/>
                  <a:pt x="2152" y="2174"/>
                </a:cubicBezTo>
                <a:lnTo>
                  <a:pt x="2152" y="2174"/>
                </a:lnTo>
                <a:cubicBezTo>
                  <a:pt x="2116" y="2182"/>
                  <a:pt x="2064" y="2210"/>
                  <a:pt x="2035" y="2238"/>
                </a:cubicBezTo>
                <a:lnTo>
                  <a:pt x="1702" y="2238"/>
                </a:lnTo>
                <a:lnTo>
                  <a:pt x="1568" y="2205"/>
                </a:lnTo>
                <a:lnTo>
                  <a:pt x="1502" y="2205"/>
                </a:lnTo>
                <a:cubicBezTo>
                  <a:pt x="1468" y="2172"/>
                  <a:pt x="1402" y="2138"/>
                  <a:pt x="1368" y="2105"/>
                </a:cubicBezTo>
                <a:lnTo>
                  <a:pt x="1301" y="2072"/>
                </a:lnTo>
                <a:lnTo>
                  <a:pt x="1301" y="2072"/>
                </a:lnTo>
                <a:cubicBezTo>
                  <a:pt x="1301" y="2072"/>
                  <a:pt x="1301" y="2072"/>
                  <a:pt x="1301" y="2072"/>
                </a:cubicBezTo>
                <a:cubicBezTo>
                  <a:pt x="1268" y="2038"/>
                  <a:pt x="1235" y="2005"/>
                  <a:pt x="1201" y="1972"/>
                </a:cubicBezTo>
                <a:lnTo>
                  <a:pt x="1201" y="1938"/>
                </a:lnTo>
                <a:lnTo>
                  <a:pt x="1135" y="1805"/>
                </a:lnTo>
                <a:cubicBezTo>
                  <a:pt x="1101" y="1771"/>
                  <a:pt x="1101" y="1738"/>
                  <a:pt x="1068" y="1705"/>
                </a:cubicBezTo>
                <a:lnTo>
                  <a:pt x="1068" y="1638"/>
                </a:lnTo>
                <a:cubicBezTo>
                  <a:pt x="1068" y="1571"/>
                  <a:pt x="1068" y="1505"/>
                  <a:pt x="1068" y="1438"/>
                </a:cubicBezTo>
                <a:cubicBezTo>
                  <a:pt x="1101" y="1404"/>
                  <a:pt x="1101" y="1371"/>
                  <a:pt x="1068" y="1371"/>
                </a:cubicBezTo>
                <a:cubicBezTo>
                  <a:pt x="1068" y="1304"/>
                  <a:pt x="1101" y="1238"/>
                  <a:pt x="1135" y="1171"/>
                </a:cubicBezTo>
                <a:cubicBezTo>
                  <a:pt x="1135" y="1171"/>
                  <a:pt x="1135" y="1138"/>
                  <a:pt x="1168" y="1138"/>
                </a:cubicBezTo>
                <a:cubicBezTo>
                  <a:pt x="1168" y="1118"/>
                  <a:pt x="1168" y="1104"/>
                  <a:pt x="1168" y="1104"/>
                </a:cubicBezTo>
                <a:cubicBezTo>
                  <a:pt x="1201" y="1038"/>
                  <a:pt x="1235" y="1004"/>
                  <a:pt x="1268" y="971"/>
                </a:cubicBezTo>
                <a:close/>
                <a:moveTo>
                  <a:pt x="2084" y="2229"/>
                </a:moveTo>
                <a:cubicBezTo>
                  <a:pt x="2086" y="2229"/>
                  <a:pt x="2083" y="2231"/>
                  <a:pt x="2069" y="2238"/>
                </a:cubicBezTo>
                <a:lnTo>
                  <a:pt x="2052" y="2238"/>
                </a:lnTo>
                <a:cubicBezTo>
                  <a:pt x="2066" y="2234"/>
                  <a:pt x="2081" y="2229"/>
                  <a:pt x="2084" y="2229"/>
                </a:cubicBezTo>
                <a:close/>
                <a:moveTo>
                  <a:pt x="1340" y="1"/>
                </a:moveTo>
                <a:cubicBezTo>
                  <a:pt x="1305" y="1"/>
                  <a:pt x="1270" y="2"/>
                  <a:pt x="1235" y="3"/>
                </a:cubicBezTo>
                <a:cubicBezTo>
                  <a:pt x="1153" y="3"/>
                  <a:pt x="1077" y="26"/>
                  <a:pt x="1011" y="63"/>
                </a:cubicBezTo>
                <a:lnTo>
                  <a:pt x="1011" y="63"/>
                </a:lnTo>
                <a:cubicBezTo>
                  <a:pt x="1007" y="63"/>
                  <a:pt x="1003" y="63"/>
                  <a:pt x="999" y="63"/>
                </a:cubicBezTo>
                <a:cubicBezTo>
                  <a:pt x="890" y="63"/>
                  <a:pt x="774" y="104"/>
                  <a:pt x="668" y="204"/>
                </a:cubicBezTo>
                <a:lnTo>
                  <a:pt x="601" y="237"/>
                </a:lnTo>
                <a:cubicBezTo>
                  <a:pt x="167" y="704"/>
                  <a:pt x="1" y="1371"/>
                  <a:pt x="167" y="2005"/>
                </a:cubicBezTo>
                <a:cubicBezTo>
                  <a:pt x="376" y="2736"/>
                  <a:pt x="1056" y="3222"/>
                  <a:pt x="1790" y="3222"/>
                </a:cubicBezTo>
                <a:cubicBezTo>
                  <a:pt x="1993" y="3222"/>
                  <a:pt x="2200" y="3185"/>
                  <a:pt x="2402" y="3106"/>
                </a:cubicBezTo>
                <a:cubicBezTo>
                  <a:pt x="2669" y="2972"/>
                  <a:pt x="2936" y="2772"/>
                  <a:pt x="3103" y="2505"/>
                </a:cubicBezTo>
                <a:cubicBezTo>
                  <a:pt x="3403" y="1972"/>
                  <a:pt x="3403" y="1338"/>
                  <a:pt x="3103" y="837"/>
                </a:cubicBezTo>
                <a:cubicBezTo>
                  <a:pt x="2659" y="299"/>
                  <a:pt x="2005" y="1"/>
                  <a:pt x="13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0" name="Google Shape;1210;p28"/>
          <p:cNvSpPr/>
          <p:nvPr/>
        </p:nvSpPr>
        <p:spPr>
          <a:xfrm>
            <a:off x="6394938" y="4452525"/>
            <a:ext cx="321925" cy="310900"/>
          </a:xfrm>
          <a:custGeom>
            <a:avLst/>
            <a:gdLst/>
            <a:ahLst/>
            <a:cxnLst/>
            <a:rect l="l" t="t" r="r" b="b"/>
            <a:pathLst>
              <a:path w="12877" h="12436" extrusionOk="0">
                <a:moveTo>
                  <a:pt x="5600" y="919"/>
                </a:moveTo>
                <a:cubicBezTo>
                  <a:pt x="6011" y="919"/>
                  <a:pt x="6242" y="1617"/>
                  <a:pt x="6272" y="1936"/>
                </a:cubicBezTo>
                <a:cubicBezTo>
                  <a:pt x="6338" y="2503"/>
                  <a:pt x="6338" y="3104"/>
                  <a:pt x="6272" y="3671"/>
                </a:cubicBezTo>
                <a:cubicBezTo>
                  <a:pt x="6205" y="4449"/>
                  <a:pt x="6019" y="5228"/>
                  <a:pt x="5725" y="5967"/>
                </a:cubicBezTo>
                <a:lnTo>
                  <a:pt x="5725" y="5967"/>
                </a:lnTo>
                <a:cubicBezTo>
                  <a:pt x="5713" y="5987"/>
                  <a:pt x="5702" y="6006"/>
                  <a:pt x="5690" y="6025"/>
                </a:cubicBezTo>
                <a:lnTo>
                  <a:pt x="5690" y="6025"/>
                </a:lnTo>
                <a:cubicBezTo>
                  <a:pt x="5502" y="5836"/>
                  <a:pt x="5353" y="5627"/>
                  <a:pt x="5236" y="5403"/>
                </a:cubicBezTo>
                <a:lnTo>
                  <a:pt x="5236" y="5403"/>
                </a:lnTo>
                <a:cubicBezTo>
                  <a:pt x="5163" y="4899"/>
                  <a:pt x="5042" y="4402"/>
                  <a:pt x="4856" y="3932"/>
                </a:cubicBezTo>
                <a:lnTo>
                  <a:pt x="4856" y="3932"/>
                </a:lnTo>
                <a:cubicBezTo>
                  <a:pt x="4843" y="3756"/>
                  <a:pt x="4837" y="3579"/>
                  <a:pt x="4837" y="3404"/>
                </a:cubicBezTo>
                <a:cubicBezTo>
                  <a:pt x="4837" y="2803"/>
                  <a:pt x="4704" y="1302"/>
                  <a:pt x="5404" y="969"/>
                </a:cubicBezTo>
                <a:cubicBezTo>
                  <a:pt x="5473" y="934"/>
                  <a:pt x="5539" y="919"/>
                  <a:pt x="5600" y="919"/>
                </a:cubicBezTo>
                <a:close/>
                <a:moveTo>
                  <a:pt x="2127" y="2545"/>
                </a:moveTo>
                <a:cubicBezTo>
                  <a:pt x="2894" y="2545"/>
                  <a:pt x="3611" y="3480"/>
                  <a:pt x="3917" y="4097"/>
                </a:cubicBezTo>
                <a:lnTo>
                  <a:pt x="3917" y="4097"/>
                </a:lnTo>
                <a:cubicBezTo>
                  <a:pt x="3967" y="4686"/>
                  <a:pt x="4094" y="5263"/>
                  <a:pt x="4350" y="5780"/>
                </a:cubicBezTo>
                <a:lnTo>
                  <a:pt x="4350" y="5780"/>
                </a:lnTo>
                <a:cubicBezTo>
                  <a:pt x="4367" y="5914"/>
                  <a:pt x="4381" y="6048"/>
                  <a:pt x="4390" y="6182"/>
                </a:cubicBezTo>
                <a:lnTo>
                  <a:pt x="4390" y="6182"/>
                </a:lnTo>
                <a:cubicBezTo>
                  <a:pt x="4175" y="6257"/>
                  <a:pt x="3964" y="6291"/>
                  <a:pt x="3758" y="6291"/>
                </a:cubicBezTo>
                <a:cubicBezTo>
                  <a:pt x="2917" y="6291"/>
                  <a:pt x="2175" y="5715"/>
                  <a:pt x="1735" y="4938"/>
                </a:cubicBezTo>
                <a:cubicBezTo>
                  <a:pt x="1401" y="4404"/>
                  <a:pt x="901" y="2937"/>
                  <a:pt x="1802" y="2603"/>
                </a:cubicBezTo>
                <a:cubicBezTo>
                  <a:pt x="1910" y="2563"/>
                  <a:pt x="2019" y="2545"/>
                  <a:pt x="2127" y="2545"/>
                </a:cubicBezTo>
                <a:close/>
                <a:moveTo>
                  <a:pt x="10594" y="3135"/>
                </a:moveTo>
                <a:cubicBezTo>
                  <a:pt x="10768" y="3135"/>
                  <a:pt x="10931" y="3176"/>
                  <a:pt x="11075" y="3270"/>
                </a:cubicBezTo>
                <a:cubicBezTo>
                  <a:pt x="11542" y="3571"/>
                  <a:pt x="11442" y="4338"/>
                  <a:pt x="11275" y="4805"/>
                </a:cubicBezTo>
                <a:cubicBezTo>
                  <a:pt x="11042" y="5338"/>
                  <a:pt x="10641" y="5772"/>
                  <a:pt x="10141" y="6072"/>
                </a:cubicBezTo>
                <a:cubicBezTo>
                  <a:pt x="9361" y="6563"/>
                  <a:pt x="8432" y="6681"/>
                  <a:pt x="7513" y="6695"/>
                </a:cubicBezTo>
                <a:lnTo>
                  <a:pt x="7513" y="6695"/>
                </a:lnTo>
                <a:cubicBezTo>
                  <a:pt x="7183" y="6649"/>
                  <a:pt x="6844" y="6634"/>
                  <a:pt x="6505" y="6634"/>
                </a:cubicBezTo>
                <a:cubicBezTo>
                  <a:pt x="6485" y="6634"/>
                  <a:pt x="6465" y="6634"/>
                  <a:pt x="6444" y="6634"/>
                </a:cubicBezTo>
                <a:lnTo>
                  <a:pt x="6444" y="6634"/>
                </a:lnTo>
                <a:cubicBezTo>
                  <a:pt x="6448" y="6627"/>
                  <a:pt x="6451" y="6620"/>
                  <a:pt x="6454" y="6612"/>
                </a:cubicBezTo>
                <a:lnTo>
                  <a:pt x="6454" y="6612"/>
                </a:lnTo>
                <a:cubicBezTo>
                  <a:pt x="6891" y="5864"/>
                  <a:pt x="7447" y="5182"/>
                  <a:pt x="8073" y="4605"/>
                </a:cubicBezTo>
                <a:cubicBezTo>
                  <a:pt x="8573" y="4160"/>
                  <a:pt x="9723" y="3135"/>
                  <a:pt x="10594" y="3135"/>
                </a:cubicBezTo>
                <a:close/>
                <a:moveTo>
                  <a:pt x="6540" y="7614"/>
                </a:moveTo>
                <a:cubicBezTo>
                  <a:pt x="6696" y="7616"/>
                  <a:pt x="6853" y="7618"/>
                  <a:pt x="7009" y="7618"/>
                </a:cubicBezTo>
                <a:cubicBezTo>
                  <a:pt x="7109" y="7618"/>
                  <a:pt x="7208" y="7617"/>
                  <a:pt x="7307" y="7616"/>
                </a:cubicBezTo>
                <a:lnTo>
                  <a:pt x="7307" y="7616"/>
                </a:lnTo>
                <a:cubicBezTo>
                  <a:pt x="7800" y="7665"/>
                  <a:pt x="8279" y="7802"/>
                  <a:pt x="8673" y="8140"/>
                </a:cubicBezTo>
                <a:cubicBezTo>
                  <a:pt x="9240" y="8641"/>
                  <a:pt x="9440" y="9475"/>
                  <a:pt x="9174" y="10209"/>
                </a:cubicBezTo>
                <a:cubicBezTo>
                  <a:pt x="9048" y="10586"/>
                  <a:pt x="8684" y="10845"/>
                  <a:pt x="8279" y="10845"/>
                </a:cubicBezTo>
                <a:cubicBezTo>
                  <a:pt x="8255" y="10845"/>
                  <a:pt x="8231" y="10844"/>
                  <a:pt x="8206" y="10842"/>
                </a:cubicBezTo>
                <a:cubicBezTo>
                  <a:pt x="7739" y="10776"/>
                  <a:pt x="7539" y="10109"/>
                  <a:pt x="7372" y="9742"/>
                </a:cubicBezTo>
                <a:cubicBezTo>
                  <a:pt x="7052" y="9048"/>
                  <a:pt x="6775" y="8333"/>
                  <a:pt x="6540" y="7614"/>
                </a:cubicBezTo>
                <a:close/>
                <a:moveTo>
                  <a:pt x="4520" y="7290"/>
                </a:moveTo>
                <a:cubicBezTo>
                  <a:pt x="4587" y="7326"/>
                  <a:pt x="4659" y="7354"/>
                  <a:pt x="4737" y="7373"/>
                </a:cubicBezTo>
                <a:cubicBezTo>
                  <a:pt x="4772" y="7381"/>
                  <a:pt x="4807" y="7385"/>
                  <a:pt x="4841" y="7385"/>
                </a:cubicBezTo>
                <a:cubicBezTo>
                  <a:pt x="4946" y="7385"/>
                  <a:pt x="5045" y="7351"/>
                  <a:pt x="5128" y="7294"/>
                </a:cubicBezTo>
                <a:lnTo>
                  <a:pt x="5128" y="7294"/>
                </a:lnTo>
                <a:cubicBezTo>
                  <a:pt x="5147" y="7485"/>
                  <a:pt x="5281" y="7643"/>
                  <a:pt x="5447" y="7709"/>
                </a:cubicBezTo>
                <a:lnTo>
                  <a:pt x="5447" y="7709"/>
                </a:lnTo>
                <a:cubicBezTo>
                  <a:pt x="5420" y="8415"/>
                  <a:pt x="5227" y="9122"/>
                  <a:pt x="4904" y="9742"/>
                </a:cubicBezTo>
                <a:cubicBezTo>
                  <a:pt x="4737" y="10109"/>
                  <a:pt x="4504" y="10409"/>
                  <a:pt x="4237" y="10709"/>
                </a:cubicBezTo>
                <a:cubicBezTo>
                  <a:pt x="4062" y="10913"/>
                  <a:pt x="3659" y="11446"/>
                  <a:pt x="3338" y="11446"/>
                </a:cubicBezTo>
                <a:cubicBezTo>
                  <a:pt x="3290" y="11446"/>
                  <a:pt x="3245" y="11435"/>
                  <a:pt x="3203" y="11409"/>
                </a:cubicBezTo>
                <a:cubicBezTo>
                  <a:pt x="2869" y="11243"/>
                  <a:pt x="2836" y="10509"/>
                  <a:pt x="2836" y="10209"/>
                </a:cubicBezTo>
                <a:cubicBezTo>
                  <a:pt x="2836" y="9808"/>
                  <a:pt x="2936" y="9408"/>
                  <a:pt x="3103" y="9074"/>
                </a:cubicBezTo>
                <a:cubicBezTo>
                  <a:pt x="3479" y="8403"/>
                  <a:pt x="3963" y="7797"/>
                  <a:pt x="4520" y="7290"/>
                </a:cubicBezTo>
                <a:close/>
                <a:moveTo>
                  <a:pt x="5546" y="1"/>
                </a:moveTo>
                <a:cubicBezTo>
                  <a:pt x="5443" y="1"/>
                  <a:pt x="5340" y="12"/>
                  <a:pt x="5237" y="35"/>
                </a:cubicBezTo>
                <a:cubicBezTo>
                  <a:pt x="4173" y="294"/>
                  <a:pt x="3977" y="1521"/>
                  <a:pt x="3922" y="2496"/>
                </a:cubicBezTo>
                <a:lnTo>
                  <a:pt x="3922" y="2496"/>
                </a:lnTo>
                <a:cubicBezTo>
                  <a:pt x="3405" y="2006"/>
                  <a:pt x="2709" y="1609"/>
                  <a:pt x="2036" y="1609"/>
                </a:cubicBezTo>
                <a:cubicBezTo>
                  <a:pt x="1674" y="1609"/>
                  <a:pt x="1318" y="1724"/>
                  <a:pt x="1001" y="2003"/>
                </a:cubicBezTo>
                <a:cubicBezTo>
                  <a:pt x="0" y="2837"/>
                  <a:pt x="334" y="4438"/>
                  <a:pt x="901" y="5439"/>
                </a:cubicBezTo>
                <a:cubicBezTo>
                  <a:pt x="1421" y="6321"/>
                  <a:pt x="2310" y="7035"/>
                  <a:pt x="3297" y="7205"/>
                </a:cubicBezTo>
                <a:lnTo>
                  <a:pt x="3297" y="7205"/>
                </a:lnTo>
                <a:cubicBezTo>
                  <a:pt x="2731" y="7808"/>
                  <a:pt x="2251" y="8488"/>
                  <a:pt x="2035" y="9308"/>
                </a:cubicBezTo>
                <a:cubicBezTo>
                  <a:pt x="1768" y="10242"/>
                  <a:pt x="1835" y="11776"/>
                  <a:pt x="2836" y="12310"/>
                </a:cubicBezTo>
                <a:cubicBezTo>
                  <a:pt x="2984" y="12397"/>
                  <a:pt x="3137" y="12435"/>
                  <a:pt x="3291" y="12435"/>
                </a:cubicBezTo>
                <a:cubicBezTo>
                  <a:pt x="4144" y="12435"/>
                  <a:pt x="5042" y="11264"/>
                  <a:pt x="5438" y="10642"/>
                </a:cubicBezTo>
                <a:cubicBezTo>
                  <a:pt x="5725" y="10197"/>
                  <a:pt x="5944" y="9721"/>
                  <a:pt x="6095" y="9227"/>
                </a:cubicBezTo>
                <a:lnTo>
                  <a:pt x="6095" y="9227"/>
                </a:lnTo>
                <a:cubicBezTo>
                  <a:pt x="6120" y="9287"/>
                  <a:pt x="6146" y="9348"/>
                  <a:pt x="6171" y="9408"/>
                </a:cubicBezTo>
                <a:cubicBezTo>
                  <a:pt x="6372" y="10008"/>
                  <a:pt x="6672" y="10609"/>
                  <a:pt x="7039" y="11176"/>
                </a:cubicBezTo>
                <a:cubicBezTo>
                  <a:pt x="7372" y="11592"/>
                  <a:pt x="7815" y="11778"/>
                  <a:pt x="8262" y="11778"/>
                </a:cubicBezTo>
                <a:cubicBezTo>
                  <a:pt x="8889" y="11778"/>
                  <a:pt x="9524" y="11413"/>
                  <a:pt x="9874" y="10809"/>
                </a:cubicBezTo>
                <a:cubicBezTo>
                  <a:pt x="10408" y="9842"/>
                  <a:pt x="10274" y="8641"/>
                  <a:pt x="9574" y="7774"/>
                </a:cubicBezTo>
                <a:cubicBezTo>
                  <a:pt x="9468" y="7638"/>
                  <a:pt x="9354" y="7518"/>
                  <a:pt x="9233" y="7412"/>
                </a:cubicBezTo>
                <a:lnTo>
                  <a:pt x="9233" y="7412"/>
                </a:lnTo>
                <a:cubicBezTo>
                  <a:pt x="9892" y="7257"/>
                  <a:pt x="10518" y="6990"/>
                  <a:pt x="11075" y="6539"/>
                </a:cubicBezTo>
                <a:cubicBezTo>
                  <a:pt x="12076" y="5705"/>
                  <a:pt x="12876" y="3971"/>
                  <a:pt x="11909" y="2803"/>
                </a:cubicBezTo>
                <a:cubicBezTo>
                  <a:pt x="11558" y="2373"/>
                  <a:pt x="11118" y="2208"/>
                  <a:pt x="10652" y="2208"/>
                </a:cubicBezTo>
                <a:cubicBezTo>
                  <a:pt x="9747" y="2208"/>
                  <a:pt x="8745" y="2830"/>
                  <a:pt x="8106" y="3337"/>
                </a:cubicBezTo>
                <a:cubicBezTo>
                  <a:pt x="7769" y="3594"/>
                  <a:pt x="7448" y="3873"/>
                  <a:pt x="7147" y="4171"/>
                </a:cubicBezTo>
                <a:lnTo>
                  <a:pt x="7147" y="4171"/>
                </a:lnTo>
                <a:cubicBezTo>
                  <a:pt x="7208" y="3742"/>
                  <a:pt x="7239" y="3307"/>
                  <a:pt x="7239" y="2870"/>
                </a:cubicBezTo>
                <a:cubicBezTo>
                  <a:pt x="7239" y="2136"/>
                  <a:pt x="7239" y="1336"/>
                  <a:pt x="6839" y="735"/>
                </a:cubicBezTo>
                <a:cubicBezTo>
                  <a:pt x="6534" y="265"/>
                  <a:pt x="6046" y="1"/>
                  <a:pt x="554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11" name="Google Shape;1211;p28"/>
          <p:cNvGrpSpPr/>
          <p:nvPr/>
        </p:nvGrpSpPr>
        <p:grpSpPr>
          <a:xfrm>
            <a:off x="5220250" y="1443438"/>
            <a:ext cx="311900" cy="314700"/>
            <a:chOff x="8571050" y="1873050"/>
            <a:chExt cx="311900" cy="314700"/>
          </a:xfrm>
        </p:grpSpPr>
        <p:sp>
          <p:nvSpPr>
            <p:cNvPr id="1212" name="Google Shape;1212;p28"/>
            <p:cNvSpPr/>
            <p:nvPr/>
          </p:nvSpPr>
          <p:spPr>
            <a:xfrm>
              <a:off x="8571050" y="1873050"/>
              <a:ext cx="311900" cy="314700"/>
            </a:xfrm>
            <a:custGeom>
              <a:avLst/>
              <a:gdLst/>
              <a:ahLst/>
              <a:cxnLst/>
              <a:rect l="l" t="t" r="r" b="b"/>
              <a:pathLst>
                <a:path w="12476" h="12588" extrusionOk="0">
                  <a:moveTo>
                    <a:pt x="6515" y="929"/>
                  </a:moveTo>
                  <a:cubicBezTo>
                    <a:pt x="7071" y="929"/>
                    <a:pt x="7622" y="1043"/>
                    <a:pt x="8139" y="1298"/>
                  </a:cubicBezTo>
                  <a:cubicBezTo>
                    <a:pt x="8210" y="1327"/>
                    <a:pt x="8279" y="1340"/>
                    <a:pt x="8345" y="1340"/>
                  </a:cubicBezTo>
                  <a:cubicBezTo>
                    <a:pt x="8479" y="1340"/>
                    <a:pt x="8599" y="1286"/>
                    <a:pt x="8691" y="1204"/>
                  </a:cubicBezTo>
                  <a:lnTo>
                    <a:pt x="8691" y="1204"/>
                  </a:lnTo>
                  <a:cubicBezTo>
                    <a:pt x="8751" y="1239"/>
                    <a:pt x="8804" y="1285"/>
                    <a:pt x="8873" y="1331"/>
                  </a:cubicBezTo>
                  <a:cubicBezTo>
                    <a:pt x="9107" y="1498"/>
                    <a:pt x="9307" y="1665"/>
                    <a:pt x="9507" y="1865"/>
                  </a:cubicBezTo>
                  <a:cubicBezTo>
                    <a:pt x="9907" y="2265"/>
                    <a:pt x="10241" y="2699"/>
                    <a:pt x="10508" y="3166"/>
                  </a:cubicBezTo>
                  <a:cubicBezTo>
                    <a:pt x="11108" y="4267"/>
                    <a:pt x="11408" y="5468"/>
                    <a:pt x="11442" y="6735"/>
                  </a:cubicBezTo>
                  <a:cubicBezTo>
                    <a:pt x="11475" y="7936"/>
                    <a:pt x="11442" y="9404"/>
                    <a:pt x="10508" y="10304"/>
                  </a:cubicBezTo>
                  <a:cubicBezTo>
                    <a:pt x="9674" y="11038"/>
                    <a:pt x="8640" y="11505"/>
                    <a:pt x="7539" y="11605"/>
                  </a:cubicBezTo>
                  <a:cubicBezTo>
                    <a:pt x="7275" y="11644"/>
                    <a:pt x="7012" y="11662"/>
                    <a:pt x="6751" y="11662"/>
                  </a:cubicBezTo>
                  <a:cubicBezTo>
                    <a:pt x="4966" y="11662"/>
                    <a:pt x="3287" y="10784"/>
                    <a:pt x="2268" y="9270"/>
                  </a:cubicBezTo>
                  <a:cubicBezTo>
                    <a:pt x="1101" y="7569"/>
                    <a:pt x="1034" y="5368"/>
                    <a:pt x="2035" y="3566"/>
                  </a:cubicBezTo>
                  <a:cubicBezTo>
                    <a:pt x="2924" y="2093"/>
                    <a:pt x="4742" y="929"/>
                    <a:pt x="6515" y="929"/>
                  </a:cubicBezTo>
                  <a:close/>
                  <a:moveTo>
                    <a:pt x="6555" y="0"/>
                  </a:moveTo>
                  <a:cubicBezTo>
                    <a:pt x="4670" y="0"/>
                    <a:pt x="2774" y="1021"/>
                    <a:pt x="1635" y="2499"/>
                  </a:cubicBezTo>
                  <a:cubicBezTo>
                    <a:pt x="100" y="4567"/>
                    <a:pt x="0" y="7336"/>
                    <a:pt x="1334" y="9537"/>
                  </a:cubicBezTo>
                  <a:cubicBezTo>
                    <a:pt x="2520" y="11456"/>
                    <a:pt x="4636" y="12587"/>
                    <a:pt x="6855" y="12587"/>
                  </a:cubicBezTo>
                  <a:cubicBezTo>
                    <a:pt x="7259" y="12587"/>
                    <a:pt x="7667" y="12550"/>
                    <a:pt x="8073" y="12473"/>
                  </a:cubicBezTo>
                  <a:cubicBezTo>
                    <a:pt x="9407" y="12239"/>
                    <a:pt x="10641" y="11539"/>
                    <a:pt x="11542" y="10505"/>
                  </a:cubicBezTo>
                  <a:cubicBezTo>
                    <a:pt x="12476" y="9337"/>
                    <a:pt x="12442" y="7469"/>
                    <a:pt x="12309" y="6035"/>
                  </a:cubicBezTo>
                  <a:cubicBezTo>
                    <a:pt x="12209" y="4434"/>
                    <a:pt x="11608" y="2866"/>
                    <a:pt x="10574" y="1632"/>
                  </a:cubicBezTo>
                  <a:cubicBezTo>
                    <a:pt x="10074" y="1031"/>
                    <a:pt x="9507" y="531"/>
                    <a:pt x="8806" y="197"/>
                  </a:cubicBezTo>
                  <a:cubicBezTo>
                    <a:pt x="8667" y="128"/>
                    <a:pt x="8499" y="91"/>
                    <a:pt x="8331" y="91"/>
                  </a:cubicBezTo>
                  <a:cubicBezTo>
                    <a:pt x="8179" y="91"/>
                    <a:pt x="8029" y="121"/>
                    <a:pt x="7902" y="185"/>
                  </a:cubicBezTo>
                  <a:lnTo>
                    <a:pt x="7902" y="185"/>
                  </a:lnTo>
                  <a:cubicBezTo>
                    <a:pt x="7461" y="59"/>
                    <a:pt x="7008" y="0"/>
                    <a:pt x="65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3" name="Google Shape;1213;p28"/>
            <p:cNvSpPr/>
            <p:nvPr/>
          </p:nvSpPr>
          <p:spPr>
            <a:xfrm>
              <a:off x="8662775" y="1977975"/>
              <a:ext cx="28375" cy="42475"/>
            </a:xfrm>
            <a:custGeom>
              <a:avLst/>
              <a:gdLst/>
              <a:ahLst/>
              <a:cxnLst/>
              <a:rect l="l" t="t" r="r" b="b"/>
              <a:pathLst>
                <a:path w="1135" h="1699" extrusionOk="0">
                  <a:moveTo>
                    <a:pt x="617" y="0"/>
                  </a:moveTo>
                  <a:cubicBezTo>
                    <a:pt x="537" y="0"/>
                    <a:pt x="463" y="29"/>
                    <a:pt x="401" y="70"/>
                  </a:cubicBezTo>
                  <a:cubicBezTo>
                    <a:pt x="267" y="136"/>
                    <a:pt x="201" y="237"/>
                    <a:pt x="167" y="337"/>
                  </a:cubicBezTo>
                  <a:lnTo>
                    <a:pt x="145" y="437"/>
                  </a:lnTo>
                  <a:lnTo>
                    <a:pt x="145" y="437"/>
                  </a:lnTo>
                  <a:cubicBezTo>
                    <a:pt x="127" y="470"/>
                    <a:pt x="112" y="503"/>
                    <a:pt x="101" y="537"/>
                  </a:cubicBezTo>
                  <a:lnTo>
                    <a:pt x="0" y="1104"/>
                  </a:lnTo>
                  <a:cubicBezTo>
                    <a:pt x="0" y="1171"/>
                    <a:pt x="0" y="1237"/>
                    <a:pt x="0" y="1271"/>
                  </a:cubicBezTo>
                  <a:cubicBezTo>
                    <a:pt x="0" y="1337"/>
                    <a:pt x="34" y="1404"/>
                    <a:pt x="67" y="1471"/>
                  </a:cubicBezTo>
                  <a:cubicBezTo>
                    <a:pt x="159" y="1608"/>
                    <a:pt x="313" y="1698"/>
                    <a:pt x="476" y="1698"/>
                  </a:cubicBezTo>
                  <a:cubicBezTo>
                    <a:pt x="551" y="1698"/>
                    <a:pt x="628" y="1679"/>
                    <a:pt x="701" y="1638"/>
                  </a:cubicBezTo>
                  <a:cubicBezTo>
                    <a:pt x="801" y="1571"/>
                    <a:pt x="901" y="1471"/>
                    <a:pt x="934" y="1337"/>
                  </a:cubicBezTo>
                  <a:cubicBezTo>
                    <a:pt x="968" y="1104"/>
                    <a:pt x="1035" y="837"/>
                    <a:pt x="1101" y="603"/>
                  </a:cubicBezTo>
                  <a:cubicBezTo>
                    <a:pt x="1135" y="470"/>
                    <a:pt x="1101" y="337"/>
                    <a:pt x="1035" y="237"/>
                  </a:cubicBezTo>
                  <a:cubicBezTo>
                    <a:pt x="968" y="136"/>
                    <a:pt x="868" y="36"/>
                    <a:pt x="768" y="36"/>
                  </a:cubicBezTo>
                  <a:cubicBezTo>
                    <a:pt x="717" y="11"/>
                    <a:pt x="666" y="0"/>
                    <a:pt x="61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4" name="Google Shape;1214;p28"/>
            <p:cNvSpPr/>
            <p:nvPr/>
          </p:nvSpPr>
          <p:spPr>
            <a:xfrm>
              <a:off x="8738650" y="1982725"/>
              <a:ext cx="30900" cy="44550"/>
            </a:xfrm>
            <a:custGeom>
              <a:avLst/>
              <a:gdLst/>
              <a:ahLst/>
              <a:cxnLst/>
              <a:rect l="l" t="t" r="r" b="b"/>
              <a:pathLst>
                <a:path w="1236" h="1782" extrusionOk="0">
                  <a:moveTo>
                    <a:pt x="781" y="0"/>
                  </a:moveTo>
                  <a:cubicBezTo>
                    <a:pt x="697" y="0"/>
                    <a:pt x="599" y="31"/>
                    <a:pt x="501" y="80"/>
                  </a:cubicBezTo>
                  <a:cubicBezTo>
                    <a:pt x="469" y="102"/>
                    <a:pt x="440" y="127"/>
                    <a:pt x="414" y="154"/>
                  </a:cubicBezTo>
                  <a:lnTo>
                    <a:pt x="414" y="154"/>
                  </a:lnTo>
                  <a:cubicBezTo>
                    <a:pt x="321" y="194"/>
                    <a:pt x="232" y="289"/>
                    <a:pt x="201" y="413"/>
                  </a:cubicBezTo>
                  <a:cubicBezTo>
                    <a:pt x="168" y="680"/>
                    <a:pt x="101" y="947"/>
                    <a:pt x="34" y="1181"/>
                  </a:cubicBezTo>
                  <a:cubicBezTo>
                    <a:pt x="1" y="1314"/>
                    <a:pt x="34" y="1448"/>
                    <a:pt x="68" y="1548"/>
                  </a:cubicBezTo>
                  <a:cubicBezTo>
                    <a:pt x="134" y="1648"/>
                    <a:pt x="234" y="1748"/>
                    <a:pt x="368" y="1781"/>
                  </a:cubicBezTo>
                  <a:cubicBezTo>
                    <a:pt x="468" y="1781"/>
                    <a:pt x="601" y="1781"/>
                    <a:pt x="735" y="1714"/>
                  </a:cubicBezTo>
                  <a:cubicBezTo>
                    <a:pt x="835" y="1648"/>
                    <a:pt x="902" y="1548"/>
                    <a:pt x="935" y="1448"/>
                  </a:cubicBezTo>
                  <a:cubicBezTo>
                    <a:pt x="1035" y="1147"/>
                    <a:pt x="1135" y="880"/>
                    <a:pt x="1202" y="614"/>
                  </a:cubicBezTo>
                  <a:cubicBezTo>
                    <a:pt x="1235" y="480"/>
                    <a:pt x="1235" y="347"/>
                    <a:pt x="1168" y="247"/>
                  </a:cubicBezTo>
                  <a:cubicBezTo>
                    <a:pt x="1102" y="147"/>
                    <a:pt x="1002" y="47"/>
                    <a:pt x="868" y="13"/>
                  </a:cubicBezTo>
                  <a:cubicBezTo>
                    <a:pt x="841" y="4"/>
                    <a:pt x="812" y="0"/>
                    <a:pt x="78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5" name="Google Shape;1215;p28"/>
            <p:cNvSpPr/>
            <p:nvPr/>
          </p:nvSpPr>
          <p:spPr>
            <a:xfrm>
              <a:off x="8636225" y="2044500"/>
              <a:ext cx="150825" cy="63025"/>
            </a:xfrm>
            <a:custGeom>
              <a:avLst/>
              <a:gdLst/>
              <a:ahLst/>
              <a:cxnLst/>
              <a:rect l="l" t="t" r="r" b="b"/>
              <a:pathLst>
                <a:path w="6033" h="2521" extrusionOk="0">
                  <a:moveTo>
                    <a:pt x="617" y="1"/>
                  </a:moveTo>
                  <a:cubicBezTo>
                    <a:pt x="314" y="1"/>
                    <a:pt x="1" y="262"/>
                    <a:pt x="162" y="644"/>
                  </a:cubicBezTo>
                  <a:cubicBezTo>
                    <a:pt x="362" y="1912"/>
                    <a:pt x="1696" y="2446"/>
                    <a:pt x="2830" y="2512"/>
                  </a:cubicBezTo>
                  <a:cubicBezTo>
                    <a:pt x="2931" y="2518"/>
                    <a:pt x="3031" y="2520"/>
                    <a:pt x="3131" y="2520"/>
                  </a:cubicBezTo>
                  <a:cubicBezTo>
                    <a:pt x="3663" y="2520"/>
                    <a:pt x="4188" y="2442"/>
                    <a:pt x="4665" y="2246"/>
                  </a:cubicBezTo>
                  <a:cubicBezTo>
                    <a:pt x="5232" y="2012"/>
                    <a:pt x="5666" y="1578"/>
                    <a:pt x="5933" y="1045"/>
                  </a:cubicBezTo>
                  <a:cubicBezTo>
                    <a:pt x="6033" y="811"/>
                    <a:pt x="5966" y="544"/>
                    <a:pt x="5766" y="411"/>
                  </a:cubicBezTo>
                  <a:cubicBezTo>
                    <a:pt x="5683" y="364"/>
                    <a:pt x="5592" y="341"/>
                    <a:pt x="5504" y="341"/>
                  </a:cubicBezTo>
                  <a:cubicBezTo>
                    <a:pt x="5345" y="341"/>
                    <a:pt x="5197" y="415"/>
                    <a:pt x="5132" y="544"/>
                  </a:cubicBezTo>
                  <a:cubicBezTo>
                    <a:pt x="4965" y="945"/>
                    <a:pt x="4665" y="1245"/>
                    <a:pt x="4298" y="1378"/>
                  </a:cubicBezTo>
                  <a:cubicBezTo>
                    <a:pt x="3937" y="1517"/>
                    <a:pt x="3552" y="1587"/>
                    <a:pt x="3164" y="1587"/>
                  </a:cubicBezTo>
                  <a:cubicBezTo>
                    <a:pt x="3086" y="1587"/>
                    <a:pt x="3008" y="1584"/>
                    <a:pt x="2930" y="1578"/>
                  </a:cubicBezTo>
                  <a:cubicBezTo>
                    <a:pt x="2163" y="1545"/>
                    <a:pt x="1196" y="1278"/>
                    <a:pt x="1062" y="378"/>
                  </a:cubicBezTo>
                  <a:cubicBezTo>
                    <a:pt x="1010" y="113"/>
                    <a:pt x="815" y="1"/>
                    <a:pt x="61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16" name="Google Shape;1216;p28"/>
          <p:cNvGrpSpPr/>
          <p:nvPr/>
        </p:nvGrpSpPr>
        <p:grpSpPr>
          <a:xfrm>
            <a:off x="836125" y="4365463"/>
            <a:ext cx="311900" cy="314700"/>
            <a:chOff x="8571050" y="1873050"/>
            <a:chExt cx="311900" cy="314700"/>
          </a:xfrm>
        </p:grpSpPr>
        <p:sp>
          <p:nvSpPr>
            <p:cNvPr id="1217" name="Google Shape;1217;p28"/>
            <p:cNvSpPr/>
            <p:nvPr/>
          </p:nvSpPr>
          <p:spPr>
            <a:xfrm>
              <a:off x="8571050" y="1873050"/>
              <a:ext cx="311900" cy="314700"/>
            </a:xfrm>
            <a:custGeom>
              <a:avLst/>
              <a:gdLst/>
              <a:ahLst/>
              <a:cxnLst/>
              <a:rect l="l" t="t" r="r" b="b"/>
              <a:pathLst>
                <a:path w="12476" h="12588" extrusionOk="0">
                  <a:moveTo>
                    <a:pt x="6515" y="929"/>
                  </a:moveTo>
                  <a:cubicBezTo>
                    <a:pt x="7071" y="929"/>
                    <a:pt x="7622" y="1043"/>
                    <a:pt x="8139" y="1298"/>
                  </a:cubicBezTo>
                  <a:cubicBezTo>
                    <a:pt x="8210" y="1327"/>
                    <a:pt x="8279" y="1340"/>
                    <a:pt x="8345" y="1340"/>
                  </a:cubicBezTo>
                  <a:cubicBezTo>
                    <a:pt x="8479" y="1340"/>
                    <a:pt x="8599" y="1286"/>
                    <a:pt x="8691" y="1204"/>
                  </a:cubicBezTo>
                  <a:lnTo>
                    <a:pt x="8691" y="1204"/>
                  </a:lnTo>
                  <a:cubicBezTo>
                    <a:pt x="8751" y="1239"/>
                    <a:pt x="8804" y="1285"/>
                    <a:pt x="8873" y="1331"/>
                  </a:cubicBezTo>
                  <a:cubicBezTo>
                    <a:pt x="9107" y="1498"/>
                    <a:pt x="9307" y="1665"/>
                    <a:pt x="9507" y="1865"/>
                  </a:cubicBezTo>
                  <a:cubicBezTo>
                    <a:pt x="9907" y="2265"/>
                    <a:pt x="10241" y="2699"/>
                    <a:pt x="10508" y="3166"/>
                  </a:cubicBezTo>
                  <a:cubicBezTo>
                    <a:pt x="11108" y="4267"/>
                    <a:pt x="11408" y="5468"/>
                    <a:pt x="11442" y="6735"/>
                  </a:cubicBezTo>
                  <a:cubicBezTo>
                    <a:pt x="11475" y="7936"/>
                    <a:pt x="11442" y="9404"/>
                    <a:pt x="10508" y="10304"/>
                  </a:cubicBezTo>
                  <a:cubicBezTo>
                    <a:pt x="9674" y="11038"/>
                    <a:pt x="8640" y="11505"/>
                    <a:pt x="7539" y="11605"/>
                  </a:cubicBezTo>
                  <a:cubicBezTo>
                    <a:pt x="7275" y="11644"/>
                    <a:pt x="7012" y="11662"/>
                    <a:pt x="6751" y="11662"/>
                  </a:cubicBezTo>
                  <a:cubicBezTo>
                    <a:pt x="4966" y="11662"/>
                    <a:pt x="3287" y="10784"/>
                    <a:pt x="2268" y="9270"/>
                  </a:cubicBezTo>
                  <a:cubicBezTo>
                    <a:pt x="1101" y="7569"/>
                    <a:pt x="1034" y="5368"/>
                    <a:pt x="2035" y="3566"/>
                  </a:cubicBezTo>
                  <a:cubicBezTo>
                    <a:pt x="2924" y="2093"/>
                    <a:pt x="4742" y="929"/>
                    <a:pt x="6515" y="929"/>
                  </a:cubicBezTo>
                  <a:close/>
                  <a:moveTo>
                    <a:pt x="6555" y="0"/>
                  </a:moveTo>
                  <a:cubicBezTo>
                    <a:pt x="4670" y="0"/>
                    <a:pt x="2774" y="1021"/>
                    <a:pt x="1635" y="2499"/>
                  </a:cubicBezTo>
                  <a:cubicBezTo>
                    <a:pt x="100" y="4567"/>
                    <a:pt x="0" y="7336"/>
                    <a:pt x="1334" y="9537"/>
                  </a:cubicBezTo>
                  <a:cubicBezTo>
                    <a:pt x="2520" y="11456"/>
                    <a:pt x="4636" y="12587"/>
                    <a:pt x="6855" y="12587"/>
                  </a:cubicBezTo>
                  <a:cubicBezTo>
                    <a:pt x="7259" y="12587"/>
                    <a:pt x="7667" y="12550"/>
                    <a:pt x="8073" y="12473"/>
                  </a:cubicBezTo>
                  <a:cubicBezTo>
                    <a:pt x="9407" y="12239"/>
                    <a:pt x="10641" y="11539"/>
                    <a:pt x="11542" y="10505"/>
                  </a:cubicBezTo>
                  <a:cubicBezTo>
                    <a:pt x="12476" y="9337"/>
                    <a:pt x="12442" y="7469"/>
                    <a:pt x="12309" y="6035"/>
                  </a:cubicBezTo>
                  <a:cubicBezTo>
                    <a:pt x="12209" y="4434"/>
                    <a:pt x="11608" y="2866"/>
                    <a:pt x="10574" y="1632"/>
                  </a:cubicBezTo>
                  <a:cubicBezTo>
                    <a:pt x="10074" y="1031"/>
                    <a:pt x="9507" y="531"/>
                    <a:pt x="8806" y="197"/>
                  </a:cubicBezTo>
                  <a:cubicBezTo>
                    <a:pt x="8667" y="128"/>
                    <a:pt x="8499" y="91"/>
                    <a:pt x="8331" y="91"/>
                  </a:cubicBezTo>
                  <a:cubicBezTo>
                    <a:pt x="8179" y="91"/>
                    <a:pt x="8029" y="121"/>
                    <a:pt x="7902" y="185"/>
                  </a:cubicBezTo>
                  <a:lnTo>
                    <a:pt x="7902" y="185"/>
                  </a:lnTo>
                  <a:cubicBezTo>
                    <a:pt x="7461" y="59"/>
                    <a:pt x="7008" y="0"/>
                    <a:pt x="65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8" name="Google Shape;1218;p28"/>
            <p:cNvSpPr/>
            <p:nvPr/>
          </p:nvSpPr>
          <p:spPr>
            <a:xfrm>
              <a:off x="8662775" y="1977975"/>
              <a:ext cx="28375" cy="42475"/>
            </a:xfrm>
            <a:custGeom>
              <a:avLst/>
              <a:gdLst/>
              <a:ahLst/>
              <a:cxnLst/>
              <a:rect l="l" t="t" r="r" b="b"/>
              <a:pathLst>
                <a:path w="1135" h="1699" extrusionOk="0">
                  <a:moveTo>
                    <a:pt x="617" y="0"/>
                  </a:moveTo>
                  <a:cubicBezTo>
                    <a:pt x="537" y="0"/>
                    <a:pt x="463" y="29"/>
                    <a:pt x="401" y="70"/>
                  </a:cubicBezTo>
                  <a:cubicBezTo>
                    <a:pt x="267" y="136"/>
                    <a:pt x="201" y="237"/>
                    <a:pt x="167" y="337"/>
                  </a:cubicBezTo>
                  <a:lnTo>
                    <a:pt x="145" y="437"/>
                  </a:lnTo>
                  <a:lnTo>
                    <a:pt x="145" y="437"/>
                  </a:lnTo>
                  <a:cubicBezTo>
                    <a:pt x="127" y="470"/>
                    <a:pt x="112" y="503"/>
                    <a:pt x="101" y="537"/>
                  </a:cubicBezTo>
                  <a:lnTo>
                    <a:pt x="0" y="1104"/>
                  </a:lnTo>
                  <a:cubicBezTo>
                    <a:pt x="0" y="1171"/>
                    <a:pt x="0" y="1237"/>
                    <a:pt x="0" y="1271"/>
                  </a:cubicBezTo>
                  <a:cubicBezTo>
                    <a:pt x="0" y="1337"/>
                    <a:pt x="34" y="1404"/>
                    <a:pt x="67" y="1471"/>
                  </a:cubicBezTo>
                  <a:cubicBezTo>
                    <a:pt x="159" y="1608"/>
                    <a:pt x="313" y="1698"/>
                    <a:pt x="476" y="1698"/>
                  </a:cubicBezTo>
                  <a:cubicBezTo>
                    <a:pt x="551" y="1698"/>
                    <a:pt x="628" y="1679"/>
                    <a:pt x="701" y="1638"/>
                  </a:cubicBezTo>
                  <a:cubicBezTo>
                    <a:pt x="801" y="1571"/>
                    <a:pt x="901" y="1471"/>
                    <a:pt x="934" y="1337"/>
                  </a:cubicBezTo>
                  <a:cubicBezTo>
                    <a:pt x="968" y="1104"/>
                    <a:pt x="1035" y="837"/>
                    <a:pt x="1101" y="603"/>
                  </a:cubicBezTo>
                  <a:cubicBezTo>
                    <a:pt x="1135" y="470"/>
                    <a:pt x="1101" y="337"/>
                    <a:pt x="1035" y="237"/>
                  </a:cubicBezTo>
                  <a:cubicBezTo>
                    <a:pt x="968" y="136"/>
                    <a:pt x="868" y="36"/>
                    <a:pt x="768" y="36"/>
                  </a:cubicBezTo>
                  <a:cubicBezTo>
                    <a:pt x="717" y="11"/>
                    <a:pt x="666" y="0"/>
                    <a:pt x="61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9" name="Google Shape;1219;p28"/>
            <p:cNvSpPr/>
            <p:nvPr/>
          </p:nvSpPr>
          <p:spPr>
            <a:xfrm>
              <a:off x="8738650" y="1982725"/>
              <a:ext cx="30900" cy="44550"/>
            </a:xfrm>
            <a:custGeom>
              <a:avLst/>
              <a:gdLst/>
              <a:ahLst/>
              <a:cxnLst/>
              <a:rect l="l" t="t" r="r" b="b"/>
              <a:pathLst>
                <a:path w="1236" h="1782" extrusionOk="0">
                  <a:moveTo>
                    <a:pt x="781" y="0"/>
                  </a:moveTo>
                  <a:cubicBezTo>
                    <a:pt x="697" y="0"/>
                    <a:pt x="599" y="31"/>
                    <a:pt x="501" y="80"/>
                  </a:cubicBezTo>
                  <a:cubicBezTo>
                    <a:pt x="469" y="102"/>
                    <a:pt x="440" y="127"/>
                    <a:pt x="414" y="154"/>
                  </a:cubicBezTo>
                  <a:lnTo>
                    <a:pt x="414" y="154"/>
                  </a:lnTo>
                  <a:cubicBezTo>
                    <a:pt x="321" y="194"/>
                    <a:pt x="232" y="289"/>
                    <a:pt x="201" y="413"/>
                  </a:cubicBezTo>
                  <a:cubicBezTo>
                    <a:pt x="168" y="680"/>
                    <a:pt x="101" y="947"/>
                    <a:pt x="34" y="1181"/>
                  </a:cubicBezTo>
                  <a:cubicBezTo>
                    <a:pt x="1" y="1314"/>
                    <a:pt x="34" y="1448"/>
                    <a:pt x="68" y="1548"/>
                  </a:cubicBezTo>
                  <a:cubicBezTo>
                    <a:pt x="134" y="1648"/>
                    <a:pt x="234" y="1748"/>
                    <a:pt x="368" y="1781"/>
                  </a:cubicBezTo>
                  <a:cubicBezTo>
                    <a:pt x="468" y="1781"/>
                    <a:pt x="601" y="1781"/>
                    <a:pt x="735" y="1714"/>
                  </a:cubicBezTo>
                  <a:cubicBezTo>
                    <a:pt x="835" y="1648"/>
                    <a:pt x="902" y="1548"/>
                    <a:pt x="935" y="1448"/>
                  </a:cubicBezTo>
                  <a:cubicBezTo>
                    <a:pt x="1035" y="1147"/>
                    <a:pt x="1135" y="880"/>
                    <a:pt x="1202" y="614"/>
                  </a:cubicBezTo>
                  <a:cubicBezTo>
                    <a:pt x="1235" y="480"/>
                    <a:pt x="1235" y="347"/>
                    <a:pt x="1168" y="247"/>
                  </a:cubicBezTo>
                  <a:cubicBezTo>
                    <a:pt x="1102" y="147"/>
                    <a:pt x="1002" y="47"/>
                    <a:pt x="868" y="13"/>
                  </a:cubicBezTo>
                  <a:cubicBezTo>
                    <a:pt x="841" y="4"/>
                    <a:pt x="812" y="0"/>
                    <a:pt x="78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0" name="Google Shape;1220;p28"/>
            <p:cNvSpPr/>
            <p:nvPr/>
          </p:nvSpPr>
          <p:spPr>
            <a:xfrm>
              <a:off x="8636225" y="2044500"/>
              <a:ext cx="150825" cy="63025"/>
            </a:xfrm>
            <a:custGeom>
              <a:avLst/>
              <a:gdLst/>
              <a:ahLst/>
              <a:cxnLst/>
              <a:rect l="l" t="t" r="r" b="b"/>
              <a:pathLst>
                <a:path w="6033" h="2521" extrusionOk="0">
                  <a:moveTo>
                    <a:pt x="617" y="1"/>
                  </a:moveTo>
                  <a:cubicBezTo>
                    <a:pt x="314" y="1"/>
                    <a:pt x="1" y="262"/>
                    <a:pt x="162" y="644"/>
                  </a:cubicBezTo>
                  <a:cubicBezTo>
                    <a:pt x="362" y="1912"/>
                    <a:pt x="1696" y="2446"/>
                    <a:pt x="2830" y="2512"/>
                  </a:cubicBezTo>
                  <a:cubicBezTo>
                    <a:pt x="2931" y="2518"/>
                    <a:pt x="3031" y="2520"/>
                    <a:pt x="3131" y="2520"/>
                  </a:cubicBezTo>
                  <a:cubicBezTo>
                    <a:pt x="3663" y="2520"/>
                    <a:pt x="4188" y="2442"/>
                    <a:pt x="4665" y="2246"/>
                  </a:cubicBezTo>
                  <a:cubicBezTo>
                    <a:pt x="5232" y="2012"/>
                    <a:pt x="5666" y="1578"/>
                    <a:pt x="5933" y="1045"/>
                  </a:cubicBezTo>
                  <a:cubicBezTo>
                    <a:pt x="6033" y="811"/>
                    <a:pt x="5966" y="544"/>
                    <a:pt x="5766" y="411"/>
                  </a:cubicBezTo>
                  <a:cubicBezTo>
                    <a:pt x="5683" y="364"/>
                    <a:pt x="5592" y="341"/>
                    <a:pt x="5504" y="341"/>
                  </a:cubicBezTo>
                  <a:cubicBezTo>
                    <a:pt x="5345" y="341"/>
                    <a:pt x="5197" y="415"/>
                    <a:pt x="5132" y="544"/>
                  </a:cubicBezTo>
                  <a:cubicBezTo>
                    <a:pt x="4965" y="945"/>
                    <a:pt x="4665" y="1245"/>
                    <a:pt x="4298" y="1378"/>
                  </a:cubicBezTo>
                  <a:cubicBezTo>
                    <a:pt x="3937" y="1517"/>
                    <a:pt x="3552" y="1587"/>
                    <a:pt x="3164" y="1587"/>
                  </a:cubicBezTo>
                  <a:cubicBezTo>
                    <a:pt x="3086" y="1587"/>
                    <a:pt x="3008" y="1584"/>
                    <a:pt x="2930" y="1578"/>
                  </a:cubicBezTo>
                  <a:cubicBezTo>
                    <a:pt x="2163" y="1545"/>
                    <a:pt x="1196" y="1278"/>
                    <a:pt x="1062" y="378"/>
                  </a:cubicBezTo>
                  <a:cubicBezTo>
                    <a:pt x="1010" y="113"/>
                    <a:pt x="815" y="1"/>
                    <a:pt x="61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21" name="Google Shape;1221;p28"/>
          <p:cNvGrpSpPr/>
          <p:nvPr/>
        </p:nvGrpSpPr>
        <p:grpSpPr>
          <a:xfrm>
            <a:off x="2029863" y="535513"/>
            <a:ext cx="730975" cy="238525"/>
            <a:chOff x="3798300" y="2287225"/>
            <a:chExt cx="730975" cy="238525"/>
          </a:xfrm>
        </p:grpSpPr>
        <p:sp>
          <p:nvSpPr>
            <p:cNvPr id="1222" name="Google Shape;1222;p28"/>
            <p:cNvSpPr/>
            <p:nvPr/>
          </p:nvSpPr>
          <p:spPr>
            <a:xfrm>
              <a:off x="3798300" y="2287225"/>
              <a:ext cx="722625" cy="238525"/>
            </a:xfrm>
            <a:custGeom>
              <a:avLst/>
              <a:gdLst/>
              <a:ahLst/>
              <a:cxnLst/>
              <a:rect l="l" t="t" r="r" b="b"/>
              <a:pathLst>
                <a:path w="28905" h="9541" extrusionOk="0">
                  <a:moveTo>
                    <a:pt x="5536" y="982"/>
                  </a:moveTo>
                  <a:cubicBezTo>
                    <a:pt x="5554" y="982"/>
                    <a:pt x="5571" y="986"/>
                    <a:pt x="5588" y="995"/>
                  </a:cubicBezTo>
                  <a:cubicBezTo>
                    <a:pt x="5821" y="1129"/>
                    <a:pt x="5588" y="2096"/>
                    <a:pt x="5554" y="2263"/>
                  </a:cubicBezTo>
                  <a:cubicBezTo>
                    <a:pt x="5421" y="3164"/>
                    <a:pt x="5154" y="4064"/>
                    <a:pt x="4754" y="4932"/>
                  </a:cubicBezTo>
                  <a:cubicBezTo>
                    <a:pt x="4706" y="5042"/>
                    <a:pt x="4649" y="5168"/>
                    <a:pt x="4585" y="5303"/>
                  </a:cubicBezTo>
                  <a:lnTo>
                    <a:pt x="4585" y="5303"/>
                  </a:lnTo>
                  <a:cubicBezTo>
                    <a:pt x="4305" y="4192"/>
                    <a:pt x="4401" y="2999"/>
                    <a:pt x="4887" y="1929"/>
                  </a:cubicBezTo>
                  <a:cubicBezTo>
                    <a:pt x="4949" y="1743"/>
                    <a:pt x="5299" y="982"/>
                    <a:pt x="5536" y="982"/>
                  </a:cubicBezTo>
                  <a:close/>
                  <a:moveTo>
                    <a:pt x="13440" y="2437"/>
                  </a:moveTo>
                  <a:cubicBezTo>
                    <a:pt x="13700" y="2437"/>
                    <a:pt x="13943" y="2626"/>
                    <a:pt x="13994" y="2930"/>
                  </a:cubicBezTo>
                  <a:cubicBezTo>
                    <a:pt x="14127" y="3564"/>
                    <a:pt x="13760" y="4331"/>
                    <a:pt x="13493" y="4865"/>
                  </a:cubicBezTo>
                  <a:cubicBezTo>
                    <a:pt x="13311" y="5270"/>
                    <a:pt x="13092" y="5663"/>
                    <a:pt x="12843" y="6037"/>
                  </a:cubicBezTo>
                  <a:lnTo>
                    <a:pt x="12843" y="6037"/>
                  </a:lnTo>
                  <a:cubicBezTo>
                    <a:pt x="12692" y="5943"/>
                    <a:pt x="12561" y="5822"/>
                    <a:pt x="12459" y="5665"/>
                  </a:cubicBezTo>
                  <a:cubicBezTo>
                    <a:pt x="12059" y="5032"/>
                    <a:pt x="12226" y="3964"/>
                    <a:pt x="12459" y="3297"/>
                  </a:cubicBezTo>
                  <a:cubicBezTo>
                    <a:pt x="12559" y="2930"/>
                    <a:pt x="12826" y="2630"/>
                    <a:pt x="13193" y="2496"/>
                  </a:cubicBezTo>
                  <a:cubicBezTo>
                    <a:pt x="13273" y="2456"/>
                    <a:pt x="13358" y="2437"/>
                    <a:pt x="13440" y="2437"/>
                  </a:cubicBezTo>
                  <a:close/>
                  <a:moveTo>
                    <a:pt x="5662" y="0"/>
                  </a:moveTo>
                  <a:cubicBezTo>
                    <a:pt x="5196" y="0"/>
                    <a:pt x="4695" y="361"/>
                    <a:pt x="4420" y="762"/>
                  </a:cubicBezTo>
                  <a:cubicBezTo>
                    <a:pt x="3887" y="1629"/>
                    <a:pt x="3553" y="2630"/>
                    <a:pt x="3486" y="3664"/>
                  </a:cubicBezTo>
                  <a:cubicBezTo>
                    <a:pt x="3422" y="4617"/>
                    <a:pt x="3600" y="5555"/>
                    <a:pt x="3986" y="6397"/>
                  </a:cubicBezTo>
                  <a:lnTo>
                    <a:pt x="3986" y="6397"/>
                  </a:lnTo>
                  <a:cubicBezTo>
                    <a:pt x="3401" y="7331"/>
                    <a:pt x="2595" y="8245"/>
                    <a:pt x="1710" y="8245"/>
                  </a:cubicBezTo>
                  <a:cubicBezTo>
                    <a:pt x="1441" y="8245"/>
                    <a:pt x="1164" y="8161"/>
                    <a:pt x="884" y="7967"/>
                  </a:cubicBezTo>
                  <a:cubicBezTo>
                    <a:pt x="801" y="7912"/>
                    <a:pt x="719" y="7888"/>
                    <a:pt x="642" y="7888"/>
                  </a:cubicBezTo>
                  <a:cubicBezTo>
                    <a:pt x="256" y="7888"/>
                    <a:pt x="0" y="8495"/>
                    <a:pt x="417" y="8801"/>
                  </a:cubicBezTo>
                  <a:lnTo>
                    <a:pt x="417" y="8768"/>
                  </a:lnTo>
                  <a:cubicBezTo>
                    <a:pt x="839" y="9054"/>
                    <a:pt x="1255" y="9176"/>
                    <a:pt x="1657" y="9176"/>
                  </a:cubicBezTo>
                  <a:cubicBezTo>
                    <a:pt x="2767" y="9176"/>
                    <a:pt x="3767" y="8243"/>
                    <a:pt x="4484" y="7268"/>
                  </a:cubicBezTo>
                  <a:lnTo>
                    <a:pt x="4484" y="7268"/>
                  </a:lnTo>
                  <a:cubicBezTo>
                    <a:pt x="4859" y="7805"/>
                    <a:pt x="5331" y="8281"/>
                    <a:pt x="5888" y="8668"/>
                  </a:cubicBezTo>
                  <a:cubicBezTo>
                    <a:pt x="6737" y="9246"/>
                    <a:pt x="7733" y="9540"/>
                    <a:pt x="8733" y="9540"/>
                  </a:cubicBezTo>
                  <a:cubicBezTo>
                    <a:pt x="9579" y="9540"/>
                    <a:pt x="10427" y="9329"/>
                    <a:pt x="11192" y="8901"/>
                  </a:cubicBezTo>
                  <a:cubicBezTo>
                    <a:pt x="11962" y="8461"/>
                    <a:pt x="12614" y="7858"/>
                    <a:pt x="13161" y="7165"/>
                  </a:cubicBezTo>
                  <a:lnTo>
                    <a:pt x="13161" y="7165"/>
                  </a:lnTo>
                  <a:cubicBezTo>
                    <a:pt x="13594" y="7281"/>
                    <a:pt x="14053" y="7312"/>
                    <a:pt x="14505" y="7312"/>
                  </a:cubicBezTo>
                  <a:cubicBezTo>
                    <a:pt x="14693" y="7312"/>
                    <a:pt x="14879" y="7306"/>
                    <a:pt x="15061" y="7300"/>
                  </a:cubicBezTo>
                  <a:cubicBezTo>
                    <a:pt x="16496" y="7200"/>
                    <a:pt x="17930" y="7100"/>
                    <a:pt x="19364" y="7000"/>
                  </a:cubicBezTo>
                  <a:lnTo>
                    <a:pt x="28304" y="6433"/>
                  </a:lnTo>
                  <a:cubicBezTo>
                    <a:pt x="28894" y="6400"/>
                    <a:pt x="28904" y="5498"/>
                    <a:pt x="28335" y="5498"/>
                  </a:cubicBezTo>
                  <a:cubicBezTo>
                    <a:pt x="28325" y="5498"/>
                    <a:pt x="28315" y="5498"/>
                    <a:pt x="28304" y="5499"/>
                  </a:cubicBezTo>
                  <a:lnTo>
                    <a:pt x="16662" y="6266"/>
                  </a:lnTo>
                  <a:cubicBezTo>
                    <a:pt x="16009" y="6320"/>
                    <a:pt x="15333" y="6375"/>
                    <a:pt x="14653" y="6375"/>
                  </a:cubicBezTo>
                  <a:cubicBezTo>
                    <a:pt x="14500" y="6375"/>
                    <a:pt x="14347" y="6372"/>
                    <a:pt x="14194" y="6366"/>
                  </a:cubicBezTo>
                  <a:cubicBezTo>
                    <a:pt x="14053" y="6358"/>
                    <a:pt x="13902" y="6346"/>
                    <a:pt x="13749" y="6326"/>
                  </a:cubicBezTo>
                  <a:lnTo>
                    <a:pt x="13749" y="6326"/>
                  </a:lnTo>
                  <a:cubicBezTo>
                    <a:pt x="14094" y="5773"/>
                    <a:pt x="14385" y="5188"/>
                    <a:pt x="14628" y="4598"/>
                  </a:cubicBezTo>
                  <a:cubicBezTo>
                    <a:pt x="14928" y="3831"/>
                    <a:pt x="15161" y="2863"/>
                    <a:pt x="14661" y="2130"/>
                  </a:cubicBezTo>
                  <a:cubicBezTo>
                    <a:pt x="14353" y="1719"/>
                    <a:pt x="13880" y="1497"/>
                    <a:pt x="13391" y="1497"/>
                  </a:cubicBezTo>
                  <a:cubicBezTo>
                    <a:pt x="13086" y="1497"/>
                    <a:pt x="12775" y="1583"/>
                    <a:pt x="12493" y="1763"/>
                  </a:cubicBezTo>
                  <a:cubicBezTo>
                    <a:pt x="11659" y="2296"/>
                    <a:pt x="11425" y="3364"/>
                    <a:pt x="11325" y="4298"/>
                  </a:cubicBezTo>
                  <a:cubicBezTo>
                    <a:pt x="11259" y="5232"/>
                    <a:pt x="11459" y="6199"/>
                    <a:pt x="12293" y="6766"/>
                  </a:cubicBezTo>
                  <a:cubicBezTo>
                    <a:pt x="12293" y="6767"/>
                    <a:pt x="12294" y="6767"/>
                    <a:pt x="12295" y="6768"/>
                  </a:cubicBezTo>
                  <a:lnTo>
                    <a:pt x="12295" y="6768"/>
                  </a:lnTo>
                  <a:cubicBezTo>
                    <a:pt x="11382" y="7799"/>
                    <a:pt x="10156" y="8635"/>
                    <a:pt x="8770" y="8635"/>
                  </a:cubicBezTo>
                  <a:cubicBezTo>
                    <a:pt x="8744" y="8635"/>
                    <a:pt x="8717" y="8635"/>
                    <a:pt x="8690" y="8634"/>
                  </a:cubicBezTo>
                  <a:cubicBezTo>
                    <a:pt x="7189" y="8601"/>
                    <a:pt x="5821" y="7767"/>
                    <a:pt x="5054" y="6499"/>
                  </a:cubicBezTo>
                  <a:cubicBezTo>
                    <a:pt x="5044" y="6481"/>
                    <a:pt x="5034" y="6462"/>
                    <a:pt x="5024" y="6443"/>
                  </a:cubicBezTo>
                  <a:lnTo>
                    <a:pt x="5024" y="6443"/>
                  </a:lnTo>
                  <a:cubicBezTo>
                    <a:pt x="5046" y="6406"/>
                    <a:pt x="5067" y="6369"/>
                    <a:pt x="5087" y="6333"/>
                  </a:cubicBezTo>
                  <a:cubicBezTo>
                    <a:pt x="5655" y="5365"/>
                    <a:pt x="6055" y="4331"/>
                    <a:pt x="6322" y="3264"/>
                  </a:cubicBezTo>
                  <a:cubicBezTo>
                    <a:pt x="6422" y="2763"/>
                    <a:pt x="6488" y="2263"/>
                    <a:pt x="6555" y="1763"/>
                  </a:cubicBezTo>
                  <a:cubicBezTo>
                    <a:pt x="6655" y="1296"/>
                    <a:pt x="6589" y="862"/>
                    <a:pt x="6388" y="428"/>
                  </a:cubicBezTo>
                  <a:cubicBezTo>
                    <a:pt x="6192" y="122"/>
                    <a:pt x="5933" y="0"/>
                    <a:pt x="566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3" name="Google Shape;1223;p28"/>
            <p:cNvSpPr/>
            <p:nvPr/>
          </p:nvSpPr>
          <p:spPr>
            <a:xfrm>
              <a:off x="4418700" y="2374225"/>
              <a:ext cx="110575" cy="120525"/>
            </a:xfrm>
            <a:custGeom>
              <a:avLst/>
              <a:gdLst/>
              <a:ahLst/>
              <a:cxnLst/>
              <a:rect l="l" t="t" r="r" b="b"/>
              <a:pathLst>
                <a:path w="4423" h="4821" extrusionOk="0">
                  <a:moveTo>
                    <a:pt x="940" y="1"/>
                  </a:moveTo>
                  <a:cubicBezTo>
                    <a:pt x="819" y="1"/>
                    <a:pt x="703" y="51"/>
                    <a:pt x="619" y="151"/>
                  </a:cubicBezTo>
                  <a:cubicBezTo>
                    <a:pt x="419" y="317"/>
                    <a:pt x="419" y="618"/>
                    <a:pt x="619" y="784"/>
                  </a:cubicBezTo>
                  <a:lnTo>
                    <a:pt x="619" y="851"/>
                  </a:lnTo>
                  <a:cubicBezTo>
                    <a:pt x="1345" y="1473"/>
                    <a:pt x="2111" y="2035"/>
                    <a:pt x="2918" y="2552"/>
                  </a:cubicBezTo>
                  <a:lnTo>
                    <a:pt x="2918" y="2552"/>
                  </a:lnTo>
                  <a:lnTo>
                    <a:pt x="453" y="3953"/>
                  </a:lnTo>
                  <a:cubicBezTo>
                    <a:pt x="1" y="4207"/>
                    <a:pt x="266" y="4820"/>
                    <a:pt x="682" y="4820"/>
                  </a:cubicBezTo>
                  <a:cubicBezTo>
                    <a:pt x="757" y="4820"/>
                    <a:pt x="838" y="4800"/>
                    <a:pt x="920" y="4754"/>
                  </a:cubicBezTo>
                  <a:lnTo>
                    <a:pt x="4122" y="2986"/>
                  </a:lnTo>
                  <a:cubicBezTo>
                    <a:pt x="4422" y="2786"/>
                    <a:pt x="4422" y="2319"/>
                    <a:pt x="4122" y="2152"/>
                  </a:cubicBezTo>
                  <a:cubicBezTo>
                    <a:pt x="3088" y="1552"/>
                    <a:pt x="2154" y="884"/>
                    <a:pt x="1286" y="151"/>
                  </a:cubicBezTo>
                  <a:cubicBezTo>
                    <a:pt x="1186" y="51"/>
                    <a:pt x="1061" y="1"/>
                    <a:pt x="9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24" name="Google Shape;1224;p28"/>
          <p:cNvGrpSpPr/>
          <p:nvPr/>
        </p:nvGrpSpPr>
        <p:grpSpPr>
          <a:xfrm>
            <a:off x="8049200" y="4100600"/>
            <a:ext cx="529900" cy="149350"/>
            <a:chOff x="3898800" y="2624300"/>
            <a:chExt cx="529900" cy="149350"/>
          </a:xfrm>
        </p:grpSpPr>
        <p:sp>
          <p:nvSpPr>
            <p:cNvPr id="1225" name="Google Shape;1225;p28"/>
            <p:cNvSpPr/>
            <p:nvPr/>
          </p:nvSpPr>
          <p:spPr>
            <a:xfrm>
              <a:off x="3916975" y="2666775"/>
              <a:ext cx="511725" cy="65425"/>
            </a:xfrm>
            <a:custGeom>
              <a:avLst/>
              <a:gdLst/>
              <a:ahLst/>
              <a:cxnLst/>
              <a:rect l="l" t="t" r="r" b="b"/>
              <a:pathLst>
                <a:path w="20469" h="2617" extrusionOk="0">
                  <a:moveTo>
                    <a:pt x="706" y="0"/>
                  </a:moveTo>
                  <a:cubicBezTo>
                    <a:pt x="336" y="0"/>
                    <a:pt x="1" y="477"/>
                    <a:pt x="340" y="791"/>
                  </a:cubicBezTo>
                  <a:cubicBezTo>
                    <a:pt x="1876" y="2162"/>
                    <a:pt x="3788" y="2617"/>
                    <a:pt x="5745" y="2617"/>
                  </a:cubicBezTo>
                  <a:cubicBezTo>
                    <a:pt x="6978" y="2617"/>
                    <a:pt x="8228" y="2437"/>
                    <a:pt x="9414" y="2192"/>
                  </a:cubicBezTo>
                  <a:cubicBezTo>
                    <a:pt x="11350" y="1797"/>
                    <a:pt x="13463" y="1214"/>
                    <a:pt x="15508" y="1214"/>
                  </a:cubicBezTo>
                  <a:cubicBezTo>
                    <a:pt x="16915" y="1214"/>
                    <a:pt x="18290" y="1490"/>
                    <a:pt x="19554" y="2292"/>
                  </a:cubicBezTo>
                  <a:cubicBezTo>
                    <a:pt x="19635" y="2346"/>
                    <a:pt x="19716" y="2369"/>
                    <a:pt x="19793" y="2369"/>
                  </a:cubicBezTo>
                  <a:cubicBezTo>
                    <a:pt x="20190" y="2369"/>
                    <a:pt x="20468" y="1743"/>
                    <a:pt x="20021" y="1491"/>
                  </a:cubicBezTo>
                  <a:cubicBezTo>
                    <a:pt x="18642" y="609"/>
                    <a:pt x="17110" y="306"/>
                    <a:pt x="15541" y="306"/>
                  </a:cubicBezTo>
                  <a:cubicBezTo>
                    <a:pt x="13846" y="306"/>
                    <a:pt x="12110" y="660"/>
                    <a:pt x="10481" y="1024"/>
                  </a:cubicBezTo>
                  <a:cubicBezTo>
                    <a:pt x="8965" y="1350"/>
                    <a:pt x="7289" y="1700"/>
                    <a:pt x="5668" y="1700"/>
                  </a:cubicBezTo>
                  <a:cubicBezTo>
                    <a:pt x="3973" y="1700"/>
                    <a:pt x="2338" y="1317"/>
                    <a:pt x="1008" y="124"/>
                  </a:cubicBezTo>
                  <a:cubicBezTo>
                    <a:pt x="914" y="37"/>
                    <a:pt x="809" y="0"/>
                    <a:pt x="7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6" name="Google Shape;1226;p28"/>
            <p:cNvSpPr/>
            <p:nvPr/>
          </p:nvSpPr>
          <p:spPr>
            <a:xfrm>
              <a:off x="3898800" y="2624300"/>
              <a:ext cx="116400" cy="149350"/>
            </a:xfrm>
            <a:custGeom>
              <a:avLst/>
              <a:gdLst/>
              <a:ahLst/>
              <a:cxnLst/>
              <a:rect l="l" t="t" r="r" b="b"/>
              <a:pathLst>
                <a:path w="4656" h="5974" extrusionOk="0">
                  <a:moveTo>
                    <a:pt x="4013" y="1"/>
                  </a:moveTo>
                  <a:cubicBezTo>
                    <a:pt x="3968" y="1"/>
                    <a:pt x="3920" y="7"/>
                    <a:pt x="3869" y="21"/>
                  </a:cubicBezTo>
                  <a:lnTo>
                    <a:pt x="1768" y="688"/>
                  </a:lnTo>
                  <a:lnTo>
                    <a:pt x="767" y="989"/>
                  </a:lnTo>
                  <a:cubicBezTo>
                    <a:pt x="434" y="1055"/>
                    <a:pt x="167" y="1256"/>
                    <a:pt x="33" y="1589"/>
                  </a:cubicBezTo>
                  <a:cubicBezTo>
                    <a:pt x="0" y="1923"/>
                    <a:pt x="67" y="2256"/>
                    <a:pt x="200" y="2556"/>
                  </a:cubicBezTo>
                  <a:cubicBezTo>
                    <a:pt x="300" y="2890"/>
                    <a:pt x="400" y="3224"/>
                    <a:pt x="500" y="3557"/>
                  </a:cubicBezTo>
                  <a:cubicBezTo>
                    <a:pt x="701" y="4258"/>
                    <a:pt x="834" y="4925"/>
                    <a:pt x="934" y="5625"/>
                  </a:cubicBezTo>
                  <a:cubicBezTo>
                    <a:pt x="991" y="5824"/>
                    <a:pt x="1192" y="5974"/>
                    <a:pt x="1394" y="5974"/>
                  </a:cubicBezTo>
                  <a:cubicBezTo>
                    <a:pt x="1430" y="5974"/>
                    <a:pt x="1466" y="5969"/>
                    <a:pt x="1501" y="5959"/>
                  </a:cubicBezTo>
                  <a:cubicBezTo>
                    <a:pt x="1735" y="5859"/>
                    <a:pt x="1901" y="5625"/>
                    <a:pt x="1835" y="5358"/>
                  </a:cubicBezTo>
                  <a:cubicBezTo>
                    <a:pt x="1635" y="4191"/>
                    <a:pt x="1368" y="3057"/>
                    <a:pt x="1001" y="1923"/>
                  </a:cubicBezTo>
                  <a:cubicBezTo>
                    <a:pt x="1001" y="1913"/>
                    <a:pt x="1000" y="1902"/>
                    <a:pt x="999" y="1890"/>
                  </a:cubicBezTo>
                  <a:lnTo>
                    <a:pt x="999" y="1890"/>
                  </a:lnTo>
                  <a:cubicBezTo>
                    <a:pt x="999" y="1890"/>
                    <a:pt x="1000" y="1890"/>
                    <a:pt x="1001" y="1889"/>
                  </a:cubicBezTo>
                  <a:cubicBezTo>
                    <a:pt x="1134" y="1889"/>
                    <a:pt x="1268" y="1823"/>
                    <a:pt x="1401" y="1756"/>
                  </a:cubicBezTo>
                  <a:lnTo>
                    <a:pt x="2302" y="1489"/>
                  </a:lnTo>
                  <a:lnTo>
                    <a:pt x="4136" y="922"/>
                  </a:lnTo>
                  <a:cubicBezTo>
                    <a:pt x="4656" y="769"/>
                    <a:pt x="4504" y="1"/>
                    <a:pt x="401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413428469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73"/>
        <p:cNvGrpSpPr/>
        <p:nvPr/>
      </p:nvGrpSpPr>
      <p:grpSpPr>
        <a:xfrm>
          <a:off x="0" y="0"/>
          <a:ext cx="0" cy="0"/>
          <a:chOff x="0" y="0"/>
          <a:chExt cx="0" cy="0"/>
        </a:xfrm>
      </p:grpSpPr>
      <p:sp>
        <p:nvSpPr>
          <p:cNvPr id="274" name="Google Shape;274;p8"/>
          <p:cNvSpPr txBox="1">
            <a:spLocks noGrp="1"/>
          </p:cNvSpPr>
          <p:nvPr>
            <p:ph type="title"/>
          </p:nvPr>
        </p:nvSpPr>
        <p:spPr>
          <a:xfrm>
            <a:off x="974100" y="1928184"/>
            <a:ext cx="7195800" cy="1032300"/>
          </a:xfrm>
          <a:prstGeom prst="rect">
            <a:avLst/>
          </a:prstGeom>
        </p:spPr>
        <p:txBody>
          <a:bodyPr spcFirstLastPara="1" wrap="square" lIns="91425" tIns="91425" rIns="91425" bIns="91425" anchor="ctr" anchorCtr="0">
            <a:noAutofit/>
          </a:bodyPr>
          <a:lstStyle>
            <a:lvl1pPr lvl="0" algn="ctr">
              <a:spcBef>
                <a:spcPts val="0"/>
              </a:spcBef>
              <a:spcAft>
                <a:spcPts val="0"/>
              </a:spcAft>
              <a:buSzPts val="4800"/>
              <a:buNone/>
              <a:defRPr sz="8750">
                <a:solidFill>
                  <a:srgbClr val="212529"/>
                </a:solidFill>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grpSp>
        <p:nvGrpSpPr>
          <p:cNvPr id="275" name="Google Shape;275;p8"/>
          <p:cNvGrpSpPr/>
          <p:nvPr/>
        </p:nvGrpSpPr>
        <p:grpSpPr>
          <a:xfrm>
            <a:off x="95" y="25"/>
            <a:ext cx="9143969" cy="5143446"/>
            <a:chOff x="95" y="25"/>
            <a:chExt cx="9143969" cy="5143446"/>
          </a:xfrm>
        </p:grpSpPr>
        <p:sp>
          <p:nvSpPr>
            <p:cNvPr id="276" name="Google Shape;276;p8"/>
            <p:cNvSpPr/>
            <p:nvPr/>
          </p:nvSpPr>
          <p:spPr>
            <a:xfrm>
              <a:off x="95" y="484705"/>
              <a:ext cx="9143969" cy="13289"/>
            </a:xfrm>
            <a:custGeom>
              <a:avLst/>
              <a:gdLst/>
              <a:ahLst/>
              <a:cxnLst/>
              <a:rect l="l" t="t" r="r" b="b"/>
              <a:pathLst>
                <a:path w="63221" h="222"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8"/>
            <p:cNvSpPr/>
            <p:nvPr/>
          </p:nvSpPr>
          <p:spPr>
            <a:xfrm>
              <a:off x="95" y="677226"/>
              <a:ext cx="9143969" cy="15564"/>
            </a:xfrm>
            <a:custGeom>
              <a:avLst/>
              <a:gdLst/>
              <a:ahLst/>
              <a:cxnLst/>
              <a:rect l="l" t="t" r="r" b="b"/>
              <a:pathLst>
                <a:path w="63221" h="260" extrusionOk="0">
                  <a:moveTo>
                    <a:pt x="1" y="0"/>
                  </a:moveTo>
                  <a:lnTo>
                    <a:pt x="1" y="259"/>
                  </a:lnTo>
                  <a:lnTo>
                    <a:pt x="63221" y="259"/>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8"/>
            <p:cNvSpPr/>
            <p:nvPr/>
          </p:nvSpPr>
          <p:spPr>
            <a:xfrm>
              <a:off x="95" y="869746"/>
              <a:ext cx="9143969" cy="15564"/>
            </a:xfrm>
            <a:custGeom>
              <a:avLst/>
              <a:gdLst/>
              <a:ahLst/>
              <a:cxnLst/>
              <a:rect l="l" t="t" r="r" b="b"/>
              <a:pathLst>
                <a:path w="63221" h="260" extrusionOk="0">
                  <a:moveTo>
                    <a:pt x="1" y="1"/>
                  </a:moveTo>
                  <a:lnTo>
                    <a:pt x="1" y="260"/>
                  </a:lnTo>
                  <a:lnTo>
                    <a:pt x="63221" y="260"/>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8"/>
            <p:cNvSpPr/>
            <p:nvPr/>
          </p:nvSpPr>
          <p:spPr>
            <a:xfrm>
              <a:off x="95" y="1064542"/>
              <a:ext cx="9143969" cy="13349"/>
            </a:xfrm>
            <a:custGeom>
              <a:avLst/>
              <a:gdLst/>
              <a:ahLst/>
              <a:cxnLst/>
              <a:rect l="l" t="t" r="r" b="b"/>
              <a:pathLst>
                <a:path w="63221" h="223"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80;p8"/>
            <p:cNvSpPr/>
            <p:nvPr/>
          </p:nvSpPr>
          <p:spPr>
            <a:xfrm>
              <a:off x="95" y="1257062"/>
              <a:ext cx="9143969" cy="13349"/>
            </a:xfrm>
            <a:custGeom>
              <a:avLst/>
              <a:gdLst/>
              <a:ahLst/>
              <a:cxnLst/>
              <a:rect l="l" t="t" r="r" b="b"/>
              <a:pathLst>
                <a:path w="63221" h="223" extrusionOk="0">
                  <a:moveTo>
                    <a:pt x="1" y="1"/>
                  </a:moveTo>
                  <a:lnTo>
                    <a:pt x="1" y="223"/>
                  </a:lnTo>
                  <a:lnTo>
                    <a:pt x="63221" y="223"/>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281;p8"/>
            <p:cNvSpPr/>
            <p:nvPr/>
          </p:nvSpPr>
          <p:spPr>
            <a:xfrm>
              <a:off x="95" y="1449643"/>
              <a:ext cx="9143969" cy="13349"/>
            </a:xfrm>
            <a:custGeom>
              <a:avLst/>
              <a:gdLst/>
              <a:ahLst/>
              <a:cxnLst/>
              <a:rect l="l" t="t" r="r" b="b"/>
              <a:pathLst>
                <a:path w="63221" h="223"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82;p8"/>
            <p:cNvSpPr/>
            <p:nvPr/>
          </p:nvSpPr>
          <p:spPr>
            <a:xfrm>
              <a:off x="95" y="1642163"/>
              <a:ext cx="9143969" cy="15564"/>
            </a:xfrm>
            <a:custGeom>
              <a:avLst/>
              <a:gdLst/>
              <a:ahLst/>
              <a:cxnLst/>
              <a:rect l="l" t="t" r="r" b="b"/>
              <a:pathLst>
                <a:path w="63221" h="260" extrusionOk="0">
                  <a:moveTo>
                    <a:pt x="1" y="1"/>
                  </a:moveTo>
                  <a:lnTo>
                    <a:pt x="1" y="260"/>
                  </a:lnTo>
                  <a:lnTo>
                    <a:pt x="63221" y="260"/>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83;p8"/>
            <p:cNvSpPr/>
            <p:nvPr/>
          </p:nvSpPr>
          <p:spPr>
            <a:xfrm>
              <a:off x="95" y="1834744"/>
              <a:ext cx="9143969" cy="15504"/>
            </a:xfrm>
            <a:custGeom>
              <a:avLst/>
              <a:gdLst/>
              <a:ahLst/>
              <a:cxnLst/>
              <a:rect l="l" t="t" r="r" b="b"/>
              <a:pathLst>
                <a:path w="63221" h="259" extrusionOk="0">
                  <a:moveTo>
                    <a:pt x="1" y="0"/>
                  </a:moveTo>
                  <a:lnTo>
                    <a:pt x="1" y="259"/>
                  </a:lnTo>
                  <a:lnTo>
                    <a:pt x="63221" y="259"/>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8"/>
            <p:cNvSpPr/>
            <p:nvPr/>
          </p:nvSpPr>
          <p:spPr>
            <a:xfrm>
              <a:off x="95" y="2029479"/>
              <a:ext cx="9143969" cy="13349"/>
            </a:xfrm>
            <a:custGeom>
              <a:avLst/>
              <a:gdLst/>
              <a:ahLst/>
              <a:cxnLst/>
              <a:rect l="l" t="t" r="r" b="b"/>
              <a:pathLst>
                <a:path w="63221" h="223" extrusionOk="0">
                  <a:moveTo>
                    <a:pt x="1" y="1"/>
                  </a:moveTo>
                  <a:lnTo>
                    <a:pt x="1" y="222"/>
                  </a:lnTo>
                  <a:lnTo>
                    <a:pt x="63221" y="222"/>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85;p8"/>
            <p:cNvSpPr/>
            <p:nvPr/>
          </p:nvSpPr>
          <p:spPr>
            <a:xfrm>
              <a:off x="95" y="2222059"/>
              <a:ext cx="9143969" cy="13289"/>
            </a:xfrm>
            <a:custGeom>
              <a:avLst/>
              <a:gdLst/>
              <a:ahLst/>
              <a:cxnLst/>
              <a:rect l="l" t="t" r="r" b="b"/>
              <a:pathLst>
                <a:path w="63221" h="222"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86;p8"/>
            <p:cNvSpPr/>
            <p:nvPr/>
          </p:nvSpPr>
          <p:spPr>
            <a:xfrm>
              <a:off x="95" y="2414580"/>
              <a:ext cx="9143969" cy="15564"/>
            </a:xfrm>
            <a:custGeom>
              <a:avLst/>
              <a:gdLst/>
              <a:ahLst/>
              <a:cxnLst/>
              <a:rect l="l" t="t" r="r" b="b"/>
              <a:pathLst>
                <a:path w="63221" h="260" extrusionOk="0">
                  <a:moveTo>
                    <a:pt x="1" y="0"/>
                  </a:moveTo>
                  <a:lnTo>
                    <a:pt x="1" y="259"/>
                  </a:lnTo>
                  <a:lnTo>
                    <a:pt x="63221" y="259"/>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87;p8"/>
            <p:cNvSpPr/>
            <p:nvPr/>
          </p:nvSpPr>
          <p:spPr>
            <a:xfrm>
              <a:off x="95" y="2607100"/>
              <a:ext cx="9143969" cy="15564"/>
            </a:xfrm>
            <a:custGeom>
              <a:avLst/>
              <a:gdLst/>
              <a:ahLst/>
              <a:cxnLst/>
              <a:rect l="l" t="t" r="r" b="b"/>
              <a:pathLst>
                <a:path w="63221" h="260" extrusionOk="0">
                  <a:moveTo>
                    <a:pt x="1" y="1"/>
                  </a:moveTo>
                  <a:lnTo>
                    <a:pt x="1" y="260"/>
                  </a:lnTo>
                  <a:lnTo>
                    <a:pt x="63221" y="260"/>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88;p8"/>
            <p:cNvSpPr/>
            <p:nvPr/>
          </p:nvSpPr>
          <p:spPr>
            <a:xfrm>
              <a:off x="95" y="2801896"/>
              <a:ext cx="9143969" cy="13349"/>
            </a:xfrm>
            <a:custGeom>
              <a:avLst/>
              <a:gdLst/>
              <a:ahLst/>
              <a:cxnLst/>
              <a:rect l="l" t="t" r="r" b="b"/>
              <a:pathLst>
                <a:path w="63221" h="223"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89;p8"/>
            <p:cNvSpPr/>
            <p:nvPr/>
          </p:nvSpPr>
          <p:spPr>
            <a:xfrm>
              <a:off x="95" y="2994416"/>
              <a:ext cx="9143969" cy="13349"/>
            </a:xfrm>
            <a:custGeom>
              <a:avLst/>
              <a:gdLst/>
              <a:ahLst/>
              <a:cxnLst/>
              <a:rect l="l" t="t" r="r" b="b"/>
              <a:pathLst>
                <a:path w="63221" h="223" extrusionOk="0">
                  <a:moveTo>
                    <a:pt x="1" y="1"/>
                  </a:moveTo>
                  <a:lnTo>
                    <a:pt x="1" y="223"/>
                  </a:lnTo>
                  <a:lnTo>
                    <a:pt x="63221" y="223"/>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90;p8"/>
            <p:cNvSpPr/>
            <p:nvPr/>
          </p:nvSpPr>
          <p:spPr>
            <a:xfrm>
              <a:off x="95" y="3186997"/>
              <a:ext cx="9143969" cy="13349"/>
            </a:xfrm>
            <a:custGeom>
              <a:avLst/>
              <a:gdLst/>
              <a:ahLst/>
              <a:cxnLst/>
              <a:rect l="l" t="t" r="r" b="b"/>
              <a:pathLst>
                <a:path w="63221" h="223"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8"/>
            <p:cNvSpPr/>
            <p:nvPr/>
          </p:nvSpPr>
          <p:spPr>
            <a:xfrm>
              <a:off x="95" y="3379517"/>
              <a:ext cx="9143969" cy="15564"/>
            </a:xfrm>
            <a:custGeom>
              <a:avLst/>
              <a:gdLst/>
              <a:ahLst/>
              <a:cxnLst/>
              <a:rect l="l" t="t" r="r" b="b"/>
              <a:pathLst>
                <a:path w="63221" h="260" extrusionOk="0">
                  <a:moveTo>
                    <a:pt x="1" y="1"/>
                  </a:moveTo>
                  <a:lnTo>
                    <a:pt x="1" y="260"/>
                  </a:lnTo>
                  <a:lnTo>
                    <a:pt x="63221" y="260"/>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92;p8"/>
            <p:cNvSpPr/>
            <p:nvPr/>
          </p:nvSpPr>
          <p:spPr>
            <a:xfrm>
              <a:off x="95" y="3572098"/>
              <a:ext cx="9143969" cy="15504"/>
            </a:xfrm>
            <a:custGeom>
              <a:avLst/>
              <a:gdLst/>
              <a:ahLst/>
              <a:cxnLst/>
              <a:rect l="l" t="t" r="r" b="b"/>
              <a:pathLst>
                <a:path w="63221" h="259" extrusionOk="0">
                  <a:moveTo>
                    <a:pt x="1" y="0"/>
                  </a:moveTo>
                  <a:lnTo>
                    <a:pt x="1" y="259"/>
                  </a:lnTo>
                  <a:lnTo>
                    <a:pt x="63221" y="259"/>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293;p8"/>
            <p:cNvSpPr/>
            <p:nvPr/>
          </p:nvSpPr>
          <p:spPr>
            <a:xfrm>
              <a:off x="95" y="3764618"/>
              <a:ext cx="9143969" cy="15564"/>
            </a:xfrm>
            <a:custGeom>
              <a:avLst/>
              <a:gdLst/>
              <a:ahLst/>
              <a:cxnLst/>
              <a:rect l="l" t="t" r="r" b="b"/>
              <a:pathLst>
                <a:path w="63221" h="260" extrusionOk="0">
                  <a:moveTo>
                    <a:pt x="1" y="1"/>
                  </a:moveTo>
                  <a:lnTo>
                    <a:pt x="1" y="259"/>
                  </a:lnTo>
                  <a:lnTo>
                    <a:pt x="63221" y="259"/>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94;p8"/>
            <p:cNvSpPr/>
            <p:nvPr/>
          </p:nvSpPr>
          <p:spPr>
            <a:xfrm>
              <a:off x="95" y="3959413"/>
              <a:ext cx="9143969" cy="13289"/>
            </a:xfrm>
            <a:custGeom>
              <a:avLst/>
              <a:gdLst/>
              <a:ahLst/>
              <a:cxnLst/>
              <a:rect l="l" t="t" r="r" b="b"/>
              <a:pathLst>
                <a:path w="63221" h="222"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295;p8"/>
            <p:cNvSpPr/>
            <p:nvPr/>
          </p:nvSpPr>
          <p:spPr>
            <a:xfrm>
              <a:off x="95" y="4151934"/>
              <a:ext cx="9143969" cy="13349"/>
            </a:xfrm>
            <a:custGeom>
              <a:avLst/>
              <a:gdLst/>
              <a:ahLst/>
              <a:cxnLst/>
              <a:rect l="l" t="t" r="r" b="b"/>
              <a:pathLst>
                <a:path w="63221" h="223" extrusionOk="0">
                  <a:moveTo>
                    <a:pt x="1" y="1"/>
                  </a:moveTo>
                  <a:lnTo>
                    <a:pt x="1" y="222"/>
                  </a:lnTo>
                  <a:lnTo>
                    <a:pt x="63221" y="222"/>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96;p8"/>
            <p:cNvSpPr/>
            <p:nvPr/>
          </p:nvSpPr>
          <p:spPr>
            <a:xfrm>
              <a:off x="95" y="4344454"/>
              <a:ext cx="9143969" cy="15564"/>
            </a:xfrm>
            <a:custGeom>
              <a:avLst/>
              <a:gdLst/>
              <a:ahLst/>
              <a:cxnLst/>
              <a:rect l="l" t="t" r="r" b="b"/>
              <a:pathLst>
                <a:path w="63221" h="260" extrusionOk="0">
                  <a:moveTo>
                    <a:pt x="1" y="1"/>
                  </a:moveTo>
                  <a:lnTo>
                    <a:pt x="1" y="260"/>
                  </a:lnTo>
                  <a:lnTo>
                    <a:pt x="63221" y="260"/>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297;p8"/>
            <p:cNvSpPr/>
            <p:nvPr/>
          </p:nvSpPr>
          <p:spPr>
            <a:xfrm>
              <a:off x="95" y="4537035"/>
              <a:ext cx="9143969" cy="15564"/>
            </a:xfrm>
            <a:custGeom>
              <a:avLst/>
              <a:gdLst/>
              <a:ahLst/>
              <a:cxnLst/>
              <a:rect l="l" t="t" r="r" b="b"/>
              <a:pathLst>
                <a:path w="63221" h="260" extrusionOk="0">
                  <a:moveTo>
                    <a:pt x="1" y="0"/>
                  </a:moveTo>
                  <a:lnTo>
                    <a:pt x="1" y="259"/>
                  </a:lnTo>
                  <a:lnTo>
                    <a:pt x="63221" y="259"/>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298;p8"/>
            <p:cNvSpPr/>
            <p:nvPr/>
          </p:nvSpPr>
          <p:spPr>
            <a:xfrm>
              <a:off x="95" y="4731770"/>
              <a:ext cx="9143969" cy="13349"/>
            </a:xfrm>
            <a:custGeom>
              <a:avLst/>
              <a:gdLst/>
              <a:ahLst/>
              <a:cxnLst/>
              <a:rect l="l" t="t" r="r" b="b"/>
              <a:pathLst>
                <a:path w="63221" h="223" extrusionOk="0">
                  <a:moveTo>
                    <a:pt x="1" y="1"/>
                  </a:moveTo>
                  <a:lnTo>
                    <a:pt x="1" y="223"/>
                  </a:lnTo>
                  <a:lnTo>
                    <a:pt x="63221" y="223"/>
                  </a:lnTo>
                  <a:lnTo>
                    <a:pt x="63221" y="1"/>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99;p8"/>
            <p:cNvSpPr/>
            <p:nvPr/>
          </p:nvSpPr>
          <p:spPr>
            <a:xfrm>
              <a:off x="95" y="4924351"/>
              <a:ext cx="9143969" cy="13349"/>
            </a:xfrm>
            <a:custGeom>
              <a:avLst/>
              <a:gdLst/>
              <a:ahLst/>
              <a:cxnLst/>
              <a:rect l="l" t="t" r="r" b="b"/>
              <a:pathLst>
                <a:path w="63221" h="223" extrusionOk="0">
                  <a:moveTo>
                    <a:pt x="1" y="0"/>
                  </a:moveTo>
                  <a:lnTo>
                    <a:pt x="1" y="222"/>
                  </a:lnTo>
                  <a:lnTo>
                    <a:pt x="63221" y="222"/>
                  </a:lnTo>
                  <a:lnTo>
                    <a:pt x="63221" y="0"/>
                  </a:lnTo>
                  <a:close/>
                </a:path>
              </a:pathLst>
            </a:custGeom>
            <a:solidFill>
              <a:srgbClr val="AEC6CF">
                <a:alpha val="48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300;p8"/>
            <p:cNvSpPr/>
            <p:nvPr/>
          </p:nvSpPr>
          <p:spPr>
            <a:xfrm>
              <a:off x="704325" y="25"/>
              <a:ext cx="17779" cy="5143446"/>
            </a:xfrm>
            <a:custGeom>
              <a:avLst/>
              <a:gdLst/>
              <a:ahLst/>
              <a:cxnLst/>
              <a:rect l="l" t="t" r="r" b="b"/>
              <a:pathLst>
                <a:path w="297" h="85921" extrusionOk="0">
                  <a:moveTo>
                    <a:pt x="1" y="0"/>
                  </a:moveTo>
                  <a:lnTo>
                    <a:pt x="1" y="85920"/>
                  </a:lnTo>
                  <a:lnTo>
                    <a:pt x="296" y="85920"/>
                  </a:lnTo>
                  <a:lnTo>
                    <a:pt x="29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01" name="Google Shape;301;p8"/>
          <p:cNvSpPr/>
          <p:nvPr/>
        </p:nvSpPr>
        <p:spPr>
          <a:xfrm>
            <a:off x="2180325" y="500088"/>
            <a:ext cx="109275" cy="114525"/>
          </a:xfrm>
          <a:custGeom>
            <a:avLst/>
            <a:gdLst/>
            <a:ahLst/>
            <a:cxnLst/>
            <a:rect l="l" t="t" r="r" b="b"/>
            <a:pathLst>
              <a:path w="4371" h="4581" extrusionOk="0">
                <a:moveTo>
                  <a:pt x="1702" y="1062"/>
                </a:moveTo>
                <a:cubicBezTo>
                  <a:pt x="1780" y="1119"/>
                  <a:pt x="1875" y="1151"/>
                  <a:pt x="1969" y="1151"/>
                </a:cubicBezTo>
                <a:lnTo>
                  <a:pt x="2002" y="1151"/>
                </a:lnTo>
                <a:lnTo>
                  <a:pt x="2102" y="1185"/>
                </a:lnTo>
                <a:cubicBezTo>
                  <a:pt x="2169" y="1185"/>
                  <a:pt x="2236" y="1218"/>
                  <a:pt x="2336" y="1218"/>
                </a:cubicBezTo>
                <a:cubicBezTo>
                  <a:pt x="2436" y="1285"/>
                  <a:pt x="2569" y="1352"/>
                  <a:pt x="2670" y="1418"/>
                </a:cubicBezTo>
                <a:cubicBezTo>
                  <a:pt x="2770" y="1485"/>
                  <a:pt x="2870" y="1552"/>
                  <a:pt x="2936" y="1652"/>
                </a:cubicBezTo>
                <a:cubicBezTo>
                  <a:pt x="3003" y="1752"/>
                  <a:pt x="3070" y="1852"/>
                  <a:pt x="3137" y="1952"/>
                </a:cubicBezTo>
                <a:cubicBezTo>
                  <a:pt x="3170" y="1985"/>
                  <a:pt x="3170" y="2052"/>
                  <a:pt x="3203" y="2085"/>
                </a:cubicBezTo>
                <a:cubicBezTo>
                  <a:pt x="3203" y="2152"/>
                  <a:pt x="3237" y="2219"/>
                  <a:pt x="3237" y="2286"/>
                </a:cubicBezTo>
                <a:lnTo>
                  <a:pt x="3237" y="2319"/>
                </a:lnTo>
                <a:cubicBezTo>
                  <a:pt x="3237" y="2352"/>
                  <a:pt x="3237" y="2386"/>
                  <a:pt x="3237" y="2419"/>
                </a:cubicBezTo>
                <a:cubicBezTo>
                  <a:pt x="3237" y="2519"/>
                  <a:pt x="3237" y="2586"/>
                  <a:pt x="3237" y="2686"/>
                </a:cubicBezTo>
                <a:cubicBezTo>
                  <a:pt x="3237" y="2675"/>
                  <a:pt x="3236" y="2670"/>
                  <a:pt x="3234" y="2670"/>
                </a:cubicBezTo>
                <a:cubicBezTo>
                  <a:pt x="3227" y="2670"/>
                  <a:pt x="3203" y="2791"/>
                  <a:pt x="3203" y="2819"/>
                </a:cubicBezTo>
                <a:cubicBezTo>
                  <a:pt x="3203" y="2886"/>
                  <a:pt x="3170" y="2953"/>
                  <a:pt x="3137" y="2986"/>
                </a:cubicBezTo>
                <a:cubicBezTo>
                  <a:pt x="3146" y="2976"/>
                  <a:pt x="3150" y="2972"/>
                  <a:pt x="3151" y="2972"/>
                </a:cubicBezTo>
                <a:lnTo>
                  <a:pt x="3151" y="2972"/>
                </a:lnTo>
                <a:cubicBezTo>
                  <a:pt x="3153" y="2972"/>
                  <a:pt x="3137" y="2996"/>
                  <a:pt x="3137" y="3019"/>
                </a:cubicBezTo>
                <a:lnTo>
                  <a:pt x="3103" y="3119"/>
                </a:lnTo>
                <a:cubicBezTo>
                  <a:pt x="3070" y="3186"/>
                  <a:pt x="3036" y="3220"/>
                  <a:pt x="3003" y="3253"/>
                </a:cubicBezTo>
                <a:cubicBezTo>
                  <a:pt x="2936" y="3320"/>
                  <a:pt x="2903" y="3353"/>
                  <a:pt x="2836" y="3386"/>
                </a:cubicBezTo>
                <a:lnTo>
                  <a:pt x="2770" y="3453"/>
                </a:lnTo>
                <a:lnTo>
                  <a:pt x="2670" y="3520"/>
                </a:lnTo>
                <a:cubicBezTo>
                  <a:pt x="2603" y="3520"/>
                  <a:pt x="2536" y="3553"/>
                  <a:pt x="2469" y="3553"/>
                </a:cubicBezTo>
                <a:cubicBezTo>
                  <a:pt x="2469" y="3553"/>
                  <a:pt x="2395" y="3568"/>
                  <a:pt x="2366" y="3568"/>
                </a:cubicBezTo>
                <a:cubicBezTo>
                  <a:pt x="2351" y="3568"/>
                  <a:pt x="2347" y="3564"/>
                  <a:pt x="2369" y="3553"/>
                </a:cubicBezTo>
                <a:lnTo>
                  <a:pt x="2303" y="3553"/>
                </a:lnTo>
                <a:cubicBezTo>
                  <a:pt x="2286" y="3570"/>
                  <a:pt x="2261" y="3578"/>
                  <a:pt x="2232" y="3578"/>
                </a:cubicBezTo>
                <a:cubicBezTo>
                  <a:pt x="2203" y="3578"/>
                  <a:pt x="2169" y="3570"/>
                  <a:pt x="2136" y="3553"/>
                </a:cubicBezTo>
                <a:lnTo>
                  <a:pt x="2002" y="3553"/>
                </a:lnTo>
                <a:lnTo>
                  <a:pt x="1902" y="3520"/>
                </a:lnTo>
                <a:lnTo>
                  <a:pt x="1869" y="3520"/>
                </a:lnTo>
                <a:cubicBezTo>
                  <a:pt x="1369" y="3253"/>
                  <a:pt x="1068" y="2753"/>
                  <a:pt x="1068" y="2185"/>
                </a:cubicBezTo>
                <a:cubicBezTo>
                  <a:pt x="1068" y="1885"/>
                  <a:pt x="1168" y="1618"/>
                  <a:pt x="1335" y="1385"/>
                </a:cubicBezTo>
                <a:cubicBezTo>
                  <a:pt x="1437" y="1262"/>
                  <a:pt x="1565" y="1152"/>
                  <a:pt x="1702" y="1062"/>
                </a:cubicBezTo>
                <a:close/>
                <a:moveTo>
                  <a:pt x="1857" y="0"/>
                </a:moveTo>
                <a:cubicBezTo>
                  <a:pt x="1817" y="0"/>
                  <a:pt x="1776" y="6"/>
                  <a:pt x="1736" y="17"/>
                </a:cubicBezTo>
                <a:cubicBezTo>
                  <a:pt x="902" y="284"/>
                  <a:pt x="301" y="985"/>
                  <a:pt x="168" y="1852"/>
                </a:cubicBezTo>
                <a:cubicBezTo>
                  <a:pt x="1" y="2753"/>
                  <a:pt x="368" y="3687"/>
                  <a:pt x="1102" y="4254"/>
                </a:cubicBezTo>
                <a:cubicBezTo>
                  <a:pt x="1429" y="4472"/>
                  <a:pt x="1814" y="4581"/>
                  <a:pt x="2199" y="4581"/>
                </a:cubicBezTo>
                <a:cubicBezTo>
                  <a:pt x="2640" y="4581"/>
                  <a:pt x="3081" y="4438"/>
                  <a:pt x="3437" y="4154"/>
                </a:cubicBezTo>
                <a:cubicBezTo>
                  <a:pt x="4104" y="3620"/>
                  <a:pt x="4371" y="2719"/>
                  <a:pt x="4104" y="1885"/>
                </a:cubicBezTo>
                <a:cubicBezTo>
                  <a:pt x="3834" y="1046"/>
                  <a:pt x="3133" y="422"/>
                  <a:pt x="2268" y="256"/>
                </a:cubicBezTo>
                <a:lnTo>
                  <a:pt x="2268" y="256"/>
                </a:lnTo>
                <a:cubicBezTo>
                  <a:pt x="2188" y="93"/>
                  <a:pt x="2024" y="0"/>
                  <a:pt x="185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302;p8"/>
          <p:cNvSpPr/>
          <p:nvPr/>
        </p:nvSpPr>
        <p:spPr>
          <a:xfrm>
            <a:off x="2983125" y="4609813"/>
            <a:ext cx="85075" cy="80575"/>
          </a:xfrm>
          <a:custGeom>
            <a:avLst/>
            <a:gdLst/>
            <a:ahLst/>
            <a:cxnLst/>
            <a:rect l="l" t="t" r="r" b="b"/>
            <a:pathLst>
              <a:path w="3403" h="3223" extrusionOk="0">
                <a:moveTo>
                  <a:pt x="1950" y="1056"/>
                </a:moveTo>
                <a:cubicBezTo>
                  <a:pt x="1943" y="1056"/>
                  <a:pt x="1980" y="1071"/>
                  <a:pt x="2002" y="1071"/>
                </a:cubicBezTo>
                <a:cubicBezTo>
                  <a:pt x="1969" y="1060"/>
                  <a:pt x="1954" y="1056"/>
                  <a:pt x="1950" y="1056"/>
                </a:cubicBezTo>
                <a:close/>
                <a:moveTo>
                  <a:pt x="2178" y="2152"/>
                </a:moveTo>
                <a:cubicBezTo>
                  <a:pt x="2170" y="2158"/>
                  <a:pt x="2157" y="2168"/>
                  <a:pt x="2152" y="2174"/>
                </a:cubicBezTo>
                <a:lnTo>
                  <a:pt x="2152" y="2174"/>
                </a:lnTo>
                <a:cubicBezTo>
                  <a:pt x="2158" y="2172"/>
                  <a:pt x="2164" y="2172"/>
                  <a:pt x="2169" y="2172"/>
                </a:cubicBezTo>
                <a:lnTo>
                  <a:pt x="2178" y="2152"/>
                </a:lnTo>
                <a:close/>
                <a:moveTo>
                  <a:pt x="1450" y="2175"/>
                </a:moveTo>
                <a:lnTo>
                  <a:pt x="1450" y="2175"/>
                </a:lnTo>
                <a:cubicBezTo>
                  <a:pt x="1453" y="2175"/>
                  <a:pt x="1468" y="2183"/>
                  <a:pt x="1502" y="2205"/>
                </a:cubicBezTo>
                <a:cubicBezTo>
                  <a:pt x="1479" y="2205"/>
                  <a:pt x="1442" y="2175"/>
                  <a:pt x="1450" y="2175"/>
                </a:cubicBezTo>
                <a:close/>
                <a:moveTo>
                  <a:pt x="1635" y="971"/>
                </a:moveTo>
                <a:cubicBezTo>
                  <a:pt x="1702" y="971"/>
                  <a:pt x="1735" y="971"/>
                  <a:pt x="1802" y="1004"/>
                </a:cubicBezTo>
                <a:lnTo>
                  <a:pt x="1969" y="1038"/>
                </a:lnTo>
                <a:lnTo>
                  <a:pt x="2002" y="1071"/>
                </a:lnTo>
                <a:cubicBezTo>
                  <a:pt x="2069" y="1104"/>
                  <a:pt x="2102" y="1104"/>
                  <a:pt x="2135" y="1138"/>
                </a:cubicBezTo>
                <a:lnTo>
                  <a:pt x="2180" y="1160"/>
                </a:lnTo>
                <a:lnTo>
                  <a:pt x="2202" y="1204"/>
                </a:lnTo>
                <a:lnTo>
                  <a:pt x="2302" y="1304"/>
                </a:lnTo>
                <a:cubicBezTo>
                  <a:pt x="2302" y="1304"/>
                  <a:pt x="2283" y="1248"/>
                  <a:pt x="2288" y="1248"/>
                </a:cubicBezTo>
                <a:lnTo>
                  <a:pt x="2288" y="1248"/>
                </a:lnTo>
                <a:cubicBezTo>
                  <a:pt x="2290" y="1248"/>
                  <a:pt x="2294" y="1254"/>
                  <a:pt x="2302" y="1271"/>
                </a:cubicBezTo>
                <a:cubicBezTo>
                  <a:pt x="2302" y="1304"/>
                  <a:pt x="2336" y="1304"/>
                  <a:pt x="2336" y="1338"/>
                </a:cubicBezTo>
                <a:cubicBezTo>
                  <a:pt x="2336" y="1371"/>
                  <a:pt x="2336" y="1404"/>
                  <a:pt x="2369" y="1404"/>
                </a:cubicBezTo>
                <a:cubicBezTo>
                  <a:pt x="2373" y="1408"/>
                  <a:pt x="2375" y="1410"/>
                  <a:pt x="2377" y="1410"/>
                </a:cubicBezTo>
                <a:cubicBezTo>
                  <a:pt x="2386" y="1410"/>
                  <a:pt x="2359" y="1352"/>
                  <a:pt x="2359" y="1352"/>
                </a:cubicBezTo>
                <a:lnTo>
                  <a:pt x="2359" y="1352"/>
                </a:lnTo>
                <a:cubicBezTo>
                  <a:pt x="2359" y="1352"/>
                  <a:pt x="2362" y="1357"/>
                  <a:pt x="2369" y="1371"/>
                </a:cubicBezTo>
                <a:cubicBezTo>
                  <a:pt x="2402" y="1471"/>
                  <a:pt x="2402" y="1471"/>
                  <a:pt x="2402" y="1538"/>
                </a:cubicBezTo>
                <a:cubicBezTo>
                  <a:pt x="2402" y="1546"/>
                  <a:pt x="2402" y="1555"/>
                  <a:pt x="2402" y="1571"/>
                </a:cubicBezTo>
                <a:lnTo>
                  <a:pt x="2402" y="1705"/>
                </a:lnTo>
                <a:lnTo>
                  <a:pt x="2402" y="1771"/>
                </a:lnTo>
                <a:cubicBezTo>
                  <a:pt x="2402" y="1805"/>
                  <a:pt x="2369" y="1871"/>
                  <a:pt x="2369" y="1905"/>
                </a:cubicBezTo>
                <a:lnTo>
                  <a:pt x="2336" y="1972"/>
                </a:lnTo>
                <a:cubicBezTo>
                  <a:pt x="2336" y="2005"/>
                  <a:pt x="2269" y="2038"/>
                  <a:pt x="2269" y="2072"/>
                </a:cubicBezTo>
                <a:lnTo>
                  <a:pt x="2202" y="2105"/>
                </a:lnTo>
                <a:lnTo>
                  <a:pt x="2178" y="2152"/>
                </a:lnTo>
                <a:lnTo>
                  <a:pt x="2178" y="2152"/>
                </a:lnTo>
                <a:cubicBezTo>
                  <a:pt x="2182" y="2150"/>
                  <a:pt x="2186" y="2148"/>
                  <a:pt x="2187" y="2148"/>
                </a:cubicBezTo>
                <a:lnTo>
                  <a:pt x="2187" y="2148"/>
                </a:lnTo>
                <a:cubicBezTo>
                  <a:pt x="2190" y="2148"/>
                  <a:pt x="2186" y="2154"/>
                  <a:pt x="2169" y="2172"/>
                </a:cubicBezTo>
                <a:cubicBezTo>
                  <a:pt x="2159" y="2177"/>
                  <a:pt x="2153" y="2179"/>
                  <a:pt x="2151" y="2179"/>
                </a:cubicBezTo>
                <a:cubicBezTo>
                  <a:pt x="2149" y="2179"/>
                  <a:pt x="2149" y="2177"/>
                  <a:pt x="2152" y="2174"/>
                </a:cubicBezTo>
                <a:lnTo>
                  <a:pt x="2152" y="2174"/>
                </a:lnTo>
                <a:cubicBezTo>
                  <a:pt x="2116" y="2182"/>
                  <a:pt x="2064" y="2210"/>
                  <a:pt x="2035" y="2238"/>
                </a:cubicBezTo>
                <a:lnTo>
                  <a:pt x="1702" y="2238"/>
                </a:lnTo>
                <a:lnTo>
                  <a:pt x="1568" y="2205"/>
                </a:lnTo>
                <a:lnTo>
                  <a:pt x="1502" y="2205"/>
                </a:lnTo>
                <a:cubicBezTo>
                  <a:pt x="1468" y="2172"/>
                  <a:pt x="1402" y="2138"/>
                  <a:pt x="1368" y="2105"/>
                </a:cubicBezTo>
                <a:lnTo>
                  <a:pt x="1301" y="2072"/>
                </a:lnTo>
                <a:lnTo>
                  <a:pt x="1301" y="2072"/>
                </a:lnTo>
                <a:cubicBezTo>
                  <a:pt x="1301" y="2072"/>
                  <a:pt x="1301" y="2072"/>
                  <a:pt x="1301" y="2072"/>
                </a:cubicBezTo>
                <a:cubicBezTo>
                  <a:pt x="1268" y="2038"/>
                  <a:pt x="1235" y="2005"/>
                  <a:pt x="1201" y="1972"/>
                </a:cubicBezTo>
                <a:lnTo>
                  <a:pt x="1201" y="1938"/>
                </a:lnTo>
                <a:lnTo>
                  <a:pt x="1135" y="1805"/>
                </a:lnTo>
                <a:cubicBezTo>
                  <a:pt x="1101" y="1771"/>
                  <a:pt x="1101" y="1738"/>
                  <a:pt x="1068" y="1705"/>
                </a:cubicBezTo>
                <a:lnTo>
                  <a:pt x="1068" y="1638"/>
                </a:lnTo>
                <a:cubicBezTo>
                  <a:pt x="1068" y="1571"/>
                  <a:pt x="1068" y="1505"/>
                  <a:pt x="1068" y="1438"/>
                </a:cubicBezTo>
                <a:cubicBezTo>
                  <a:pt x="1101" y="1404"/>
                  <a:pt x="1101" y="1371"/>
                  <a:pt x="1068" y="1371"/>
                </a:cubicBezTo>
                <a:cubicBezTo>
                  <a:pt x="1068" y="1304"/>
                  <a:pt x="1101" y="1238"/>
                  <a:pt x="1135" y="1171"/>
                </a:cubicBezTo>
                <a:cubicBezTo>
                  <a:pt x="1135" y="1171"/>
                  <a:pt x="1135" y="1138"/>
                  <a:pt x="1168" y="1138"/>
                </a:cubicBezTo>
                <a:cubicBezTo>
                  <a:pt x="1168" y="1118"/>
                  <a:pt x="1168" y="1104"/>
                  <a:pt x="1168" y="1104"/>
                </a:cubicBezTo>
                <a:cubicBezTo>
                  <a:pt x="1201" y="1038"/>
                  <a:pt x="1235" y="1004"/>
                  <a:pt x="1268" y="971"/>
                </a:cubicBezTo>
                <a:close/>
                <a:moveTo>
                  <a:pt x="2084" y="2229"/>
                </a:moveTo>
                <a:cubicBezTo>
                  <a:pt x="2086" y="2229"/>
                  <a:pt x="2083" y="2231"/>
                  <a:pt x="2069" y="2238"/>
                </a:cubicBezTo>
                <a:lnTo>
                  <a:pt x="2052" y="2238"/>
                </a:lnTo>
                <a:cubicBezTo>
                  <a:pt x="2066" y="2234"/>
                  <a:pt x="2081" y="2229"/>
                  <a:pt x="2084" y="2229"/>
                </a:cubicBezTo>
                <a:close/>
                <a:moveTo>
                  <a:pt x="1340" y="1"/>
                </a:moveTo>
                <a:cubicBezTo>
                  <a:pt x="1305" y="1"/>
                  <a:pt x="1270" y="2"/>
                  <a:pt x="1235" y="3"/>
                </a:cubicBezTo>
                <a:cubicBezTo>
                  <a:pt x="1153" y="3"/>
                  <a:pt x="1077" y="26"/>
                  <a:pt x="1011" y="63"/>
                </a:cubicBezTo>
                <a:lnTo>
                  <a:pt x="1011" y="63"/>
                </a:lnTo>
                <a:cubicBezTo>
                  <a:pt x="1007" y="63"/>
                  <a:pt x="1003" y="63"/>
                  <a:pt x="999" y="63"/>
                </a:cubicBezTo>
                <a:cubicBezTo>
                  <a:pt x="890" y="63"/>
                  <a:pt x="774" y="104"/>
                  <a:pt x="668" y="204"/>
                </a:cubicBezTo>
                <a:lnTo>
                  <a:pt x="601" y="237"/>
                </a:lnTo>
                <a:cubicBezTo>
                  <a:pt x="167" y="704"/>
                  <a:pt x="1" y="1371"/>
                  <a:pt x="167" y="2005"/>
                </a:cubicBezTo>
                <a:cubicBezTo>
                  <a:pt x="376" y="2736"/>
                  <a:pt x="1056" y="3222"/>
                  <a:pt x="1790" y="3222"/>
                </a:cubicBezTo>
                <a:cubicBezTo>
                  <a:pt x="1993" y="3222"/>
                  <a:pt x="2200" y="3185"/>
                  <a:pt x="2402" y="3106"/>
                </a:cubicBezTo>
                <a:cubicBezTo>
                  <a:pt x="2669" y="2972"/>
                  <a:pt x="2936" y="2772"/>
                  <a:pt x="3103" y="2505"/>
                </a:cubicBezTo>
                <a:cubicBezTo>
                  <a:pt x="3403" y="1972"/>
                  <a:pt x="3403" y="1338"/>
                  <a:pt x="3103" y="837"/>
                </a:cubicBezTo>
                <a:cubicBezTo>
                  <a:pt x="2659" y="299"/>
                  <a:pt x="2005" y="1"/>
                  <a:pt x="13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8"/>
          <p:cNvSpPr/>
          <p:nvPr/>
        </p:nvSpPr>
        <p:spPr>
          <a:xfrm>
            <a:off x="478575" y="2737725"/>
            <a:ext cx="87600" cy="85725"/>
          </a:xfrm>
          <a:custGeom>
            <a:avLst/>
            <a:gdLst/>
            <a:ahLst/>
            <a:cxnLst/>
            <a:rect l="l" t="t" r="r" b="b"/>
            <a:pathLst>
              <a:path w="3504" h="3429" extrusionOk="0">
                <a:moveTo>
                  <a:pt x="1306" y="1043"/>
                </a:moveTo>
                <a:cubicBezTo>
                  <a:pt x="1302" y="1043"/>
                  <a:pt x="1285" y="1051"/>
                  <a:pt x="1268" y="1068"/>
                </a:cubicBezTo>
                <a:cubicBezTo>
                  <a:pt x="1302" y="1051"/>
                  <a:pt x="1310" y="1043"/>
                  <a:pt x="1306" y="1043"/>
                </a:cubicBezTo>
                <a:close/>
                <a:moveTo>
                  <a:pt x="1049" y="1498"/>
                </a:moveTo>
                <a:cubicBezTo>
                  <a:pt x="1048" y="1498"/>
                  <a:pt x="1043" y="1508"/>
                  <a:pt x="1039" y="1525"/>
                </a:cubicBezTo>
                <a:lnTo>
                  <a:pt x="1039" y="1525"/>
                </a:lnTo>
                <a:cubicBezTo>
                  <a:pt x="1048" y="1506"/>
                  <a:pt x="1050" y="1498"/>
                  <a:pt x="1049" y="1498"/>
                </a:cubicBezTo>
                <a:close/>
                <a:moveTo>
                  <a:pt x="2278" y="2426"/>
                </a:moveTo>
                <a:lnTo>
                  <a:pt x="2278" y="2426"/>
                </a:lnTo>
                <a:cubicBezTo>
                  <a:pt x="2263" y="2428"/>
                  <a:pt x="2252" y="2445"/>
                  <a:pt x="2256" y="2445"/>
                </a:cubicBezTo>
                <a:cubicBezTo>
                  <a:pt x="2258" y="2445"/>
                  <a:pt x="2262" y="2442"/>
                  <a:pt x="2269" y="2435"/>
                </a:cubicBezTo>
                <a:lnTo>
                  <a:pt x="2278" y="2426"/>
                </a:lnTo>
                <a:close/>
                <a:moveTo>
                  <a:pt x="1458" y="943"/>
                </a:moveTo>
                <a:lnTo>
                  <a:pt x="1458" y="943"/>
                </a:lnTo>
                <a:cubicBezTo>
                  <a:pt x="1551" y="978"/>
                  <a:pt x="1643" y="1040"/>
                  <a:pt x="1735" y="1101"/>
                </a:cubicBezTo>
                <a:lnTo>
                  <a:pt x="1869" y="1201"/>
                </a:lnTo>
                <a:lnTo>
                  <a:pt x="1935" y="1234"/>
                </a:lnTo>
                <a:cubicBezTo>
                  <a:pt x="1935" y="1234"/>
                  <a:pt x="1995" y="1264"/>
                  <a:pt x="2004" y="1264"/>
                </a:cubicBezTo>
                <a:cubicBezTo>
                  <a:pt x="2009" y="1264"/>
                  <a:pt x="2002" y="1257"/>
                  <a:pt x="1969" y="1235"/>
                </a:cubicBezTo>
                <a:lnTo>
                  <a:pt x="1969" y="1235"/>
                </a:lnTo>
                <a:cubicBezTo>
                  <a:pt x="2069" y="1302"/>
                  <a:pt x="2136" y="1368"/>
                  <a:pt x="2202" y="1468"/>
                </a:cubicBezTo>
                <a:lnTo>
                  <a:pt x="2236" y="1501"/>
                </a:lnTo>
                <a:cubicBezTo>
                  <a:pt x="2227" y="1485"/>
                  <a:pt x="2225" y="1478"/>
                  <a:pt x="2227" y="1478"/>
                </a:cubicBezTo>
                <a:lnTo>
                  <a:pt x="2227" y="1478"/>
                </a:lnTo>
                <a:cubicBezTo>
                  <a:pt x="2231" y="1478"/>
                  <a:pt x="2269" y="1535"/>
                  <a:pt x="2269" y="1535"/>
                </a:cubicBezTo>
                <a:cubicBezTo>
                  <a:pt x="2302" y="1568"/>
                  <a:pt x="2336" y="1635"/>
                  <a:pt x="2369" y="1702"/>
                </a:cubicBezTo>
                <a:cubicBezTo>
                  <a:pt x="2369" y="1702"/>
                  <a:pt x="2402" y="1735"/>
                  <a:pt x="2402" y="1768"/>
                </a:cubicBezTo>
                <a:lnTo>
                  <a:pt x="2436" y="1902"/>
                </a:lnTo>
                <a:cubicBezTo>
                  <a:pt x="2436" y="1912"/>
                  <a:pt x="2436" y="1923"/>
                  <a:pt x="2436" y="1935"/>
                </a:cubicBezTo>
                <a:cubicBezTo>
                  <a:pt x="2436" y="2002"/>
                  <a:pt x="2436" y="2035"/>
                  <a:pt x="2436" y="2102"/>
                </a:cubicBezTo>
                <a:cubicBezTo>
                  <a:pt x="2436" y="2121"/>
                  <a:pt x="2436" y="2135"/>
                  <a:pt x="2436" y="2135"/>
                </a:cubicBezTo>
                <a:lnTo>
                  <a:pt x="2413" y="2227"/>
                </a:lnTo>
                <a:lnTo>
                  <a:pt x="2413" y="2227"/>
                </a:lnTo>
                <a:cubicBezTo>
                  <a:pt x="2410" y="2228"/>
                  <a:pt x="2407" y="2230"/>
                  <a:pt x="2402" y="2235"/>
                </a:cubicBezTo>
                <a:cubicBezTo>
                  <a:pt x="2402" y="2269"/>
                  <a:pt x="2369" y="2302"/>
                  <a:pt x="2369" y="2302"/>
                </a:cubicBezTo>
                <a:cubicBezTo>
                  <a:pt x="2336" y="2335"/>
                  <a:pt x="2336" y="2369"/>
                  <a:pt x="2336" y="2369"/>
                </a:cubicBezTo>
                <a:lnTo>
                  <a:pt x="2278" y="2426"/>
                </a:lnTo>
                <a:lnTo>
                  <a:pt x="2278" y="2426"/>
                </a:lnTo>
                <a:cubicBezTo>
                  <a:pt x="2279" y="2426"/>
                  <a:pt x="2281" y="2426"/>
                  <a:pt x="2282" y="2426"/>
                </a:cubicBezTo>
                <a:cubicBezTo>
                  <a:pt x="2288" y="2426"/>
                  <a:pt x="2295" y="2428"/>
                  <a:pt x="2302" y="2435"/>
                </a:cubicBezTo>
                <a:lnTo>
                  <a:pt x="2197" y="2488"/>
                </a:lnTo>
                <a:lnTo>
                  <a:pt x="2197" y="2488"/>
                </a:lnTo>
                <a:cubicBezTo>
                  <a:pt x="2177" y="2490"/>
                  <a:pt x="2122" y="2502"/>
                  <a:pt x="2102" y="2502"/>
                </a:cubicBezTo>
                <a:lnTo>
                  <a:pt x="1902" y="2502"/>
                </a:lnTo>
                <a:cubicBezTo>
                  <a:pt x="1835" y="2502"/>
                  <a:pt x="1769" y="2469"/>
                  <a:pt x="1735" y="2435"/>
                </a:cubicBezTo>
                <a:lnTo>
                  <a:pt x="1668" y="2435"/>
                </a:lnTo>
                <a:lnTo>
                  <a:pt x="1502" y="2335"/>
                </a:lnTo>
                <a:lnTo>
                  <a:pt x="1402" y="2269"/>
                </a:lnTo>
                <a:cubicBezTo>
                  <a:pt x="1402" y="2269"/>
                  <a:pt x="1302" y="2202"/>
                  <a:pt x="1302" y="2169"/>
                </a:cubicBezTo>
                <a:lnTo>
                  <a:pt x="1201" y="2102"/>
                </a:lnTo>
                <a:cubicBezTo>
                  <a:pt x="1168" y="2068"/>
                  <a:pt x="1168" y="2035"/>
                  <a:pt x="1135" y="2002"/>
                </a:cubicBezTo>
                <a:cubicBezTo>
                  <a:pt x="1101" y="1968"/>
                  <a:pt x="1068" y="1902"/>
                  <a:pt x="1068" y="1868"/>
                </a:cubicBezTo>
                <a:lnTo>
                  <a:pt x="1068" y="1768"/>
                </a:lnTo>
                <a:cubicBezTo>
                  <a:pt x="1068" y="1768"/>
                  <a:pt x="1068" y="1735"/>
                  <a:pt x="1035" y="1702"/>
                </a:cubicBezTo>
                <a:lnTo>
                  <a:pt x="1035" y="1568"/>
                </a:lnTo>
                <a:cubicBezTo>
                  <a:pt x="1035" y="1551"/>
                  <a:pt x="1037" y="1536"/>
                  <a:pt x="1039" y="1525"/>
                </a:cubicBezTo>
                <a:lnTo>
                  <a:pt x="1039" y="1525"/>
                </a:lnTo>
                <a:cubicBezTo>
                  <a:pt x="1038" y="1528"/>
                  <a:pt x="1036" y="1531"/>
                  <a:pt x="1035" y="1535"/>
                </a:cubicBezTo>
                <a:cubicBezTo>
                  <a:pt x="1035" y="1514"/>
                  <a:pt x="1035" y="1484"/>
                  <a:pt x="1035" y="1468"/>
                </a:cubicBezTo>
                <a:cubicBezTo>
                  <a:pt x="1035" y="1435"/>
                  <a:pt x="1035" y="1435"/>
                  <a:pt x="1035" y="1401"/>
                </a:cubicBezTo>
                <a:lnTo>
                  <a:pt x="1035" y="1368"/>
                </a:lnTo>
                <a:cubicBezTo>
                  <a:pt x="1035" y="1335"/>
                  <a:pt x="1101" y="1268"/>
                  <a:pt x="1135" y="1234"/>
                </a:cubicBezTo>
                <a:cubicBezTo>
                  <a:pt x="1135" y="1201"/>
                  <a:pt x="1135" y="1201"/>
                  <a:pt x="1168" y="1168"/>
                </a:cubicBezTo>
                <a:lnTo>
                  <a:pt x="1201" y="1168"/>
                </a:lnTo>
                <a:lnTo>
                  <a:pt x="1268" y="1068"/>
                </a:lnTo>
                <a:cubicBezTo>
                  <a:pt x="1268" y="1034"/>
                  <a:pt x="1368" y="1001"/>
                  <a:pt x="1402" y="968"/>
                </a:cubicBezTo>
                <a:lnTo>
                  <a:pt x="1368" y="968"/>
                </a:lnTo>
                <a:cubicBezTo>
                  <a:pt x="1368" y="968"/>
                  <a:pt x="1423" y="968"/>
                  <a:pt x="1458" y="943"/>
                </a:cubicBezTo>
                <a:close/>
                <a:moveTo>
                  <a:pt x="1568" y="0"/>
                </a:moveTo>
                <a:lnTo>
                  <a:pt x="1568" y="67"/>
                </a:lnTo>
                <a:cubicBezTo>
                  <a:pt x="868" y="100"/>
                  <a:pt x="301" y="567"/>
                  <a:pt x="134" y="1201"/>
                </a:cubicBezTo>
                <a:cubicBezTo>
                  <a:pt x="1" y="1835"/>
                  <a:pt x="201" y="2502"/>
                  <a:pt x="734" y="2936"/>
                </a:cubicBezTo>
                <a:cubicBezTo>
                  <a:pt x="1078" y="3258"/>
                  <a:pt x="1519" y="3428"/>
                  <a:pt x="1967" y="3428"/>
                </a:cubicBezTo>
                <a:cubicBezTo>
                  <a:pt x="2215" y="3428"/>
                  <a:pt x="2465" y="3376"/>
                  <a:pt x="2703" y="3269"/>
                </a:cubicBezTo>
                <a:cubicBezTo>
                  <a:pt x="3270" y="2902"/>
                  <a:pt x="3503" y="2235"/>
                  <a:pt x="3336" y="1601"/>
                </a:cubicBezTo>
                <a:cubicBezTo>
                  <a:pt x="3103" y="934"/>
                  <a:pt x="2569" y="367"/>
                  <a:pt x="1902" y="134"/>
                </a:cubicBezTo>
                <a:cubicBezTo>
                  <a:pt x="1878" y="122"/>
                  <a:pt x="1855" y="112"/>
                  <a:pt x="1832" y="104"/>
                </a:cubicBezTo>
                <a:lnTo>
                  <a:pt x="1832" y="104"/>
                </a:lnTo>
                <a:cubicBezTo>
                  <a:pt x="1756" y="40"/>
                  <a:pt x="1665" y="0"/>
                  <a:pt x="156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8"/>
          <p:cNvSpPr/>
          <p:nvPr/>
        </p:nvSpPr>
        <p:spPr>
          <a:xfrm>
            <a:off x="6728588" y="500100"/>
            <a:ext cx="70900" cy="70825"/>
          </a:xfrm>
          <a:custGeom>
            <a:avLst/>
            <a:gdLst/>
            <a:ahLst/>
            <a:cxnLst/>
            <a:rect l="l" t="t" r="r" b="b"/>
            <a:pathLst>
              <a:path w="2836" h="2833" extrusionOk="0">
                <a:moveTo>
                  <a:pt x="958" y="1016"/>
                </a:moveTo>
                <a:cubicBezTo>
                  <a:pt x="951" y="1028"/>
                  <a:pt x="943" y="1033"/>
                  <a:pt x="939" y="1033"/>
                </a:cubicBezTo>
                <a:cubicBezTo>
                  <a:pt x="936" y="1033"/>
                  <a:pt x="939" y="1027"/>
                  <a:pt x="958" y="1016"/>
                </a:cubicBezTo>
                <a:close/>
                <a:moveTo>
                  <a:pt x="1201" y="1126"/>
                </a:moveTo>
                <a:cubicBezTo>
                  <a:pt x="1201" y="1126"/>
                  <a:pt x="1200" y="1138"/>
                  <a:pt x="1197" y="1153"/>
                </a:cubicBezTo>
                <a:lnTo>
                  <a:pt x="1197" y="1153"/>
                </a:lnTo>
                <a:cubicBezTo>
                  <a:pt x="1198" y="1150"/>
                  <a:pt x="1200" y="1147"/>
                  <a:pt x="1201" y="1144"/>
                </a:cubicBezTo>
                <a:cubicBezTo>
                  <a:pt x="1201" y="1131"/>
                  <a:pt x="1201" y="1126"/>
                  <a:pt x="1201" y="1126"/>
                </a:cubicBezTo>
                <a:close/>
                <a:moveTo>
                  <a:pt x="1197" y="1153"/>
                </a:moveTo>
                <a:cubicBezTo>
                  <a:pt x="1187" y="1174"/>
                  <a:pt x="1181" y="1191"/>
                  <a:pt x="1176" y="1208"/>
                </a:cubicBezTo>
                <a:lnTo>
                  <a:pt x="1176" y="1208"/>
                </a:lnTo>
                <a:cubicBezTo>
                  <a:pt x="1188" y="1199"/>
                  <a:pt x="1194" y="1173"/>
                  <a:pt x="1197" y="1153"/>
                </a:cubicBezTo>
                <a:close/>
                <a:moveTo>
                  <a:pt x="1826" y="1273"/>
                </a:moveTo>
                <a:cubicBezTo>
                  <a:pt x="1828" y="1291"/>
                  <a:pt x="1839" y="1306"/>
                  <a:pt x="1843" y="1306"/>
                </a:cubicBezTo>
                <a:cubicBezTo>
                  <a:pt x="1846" y="1306"/>
                  <a:pt x="1845" y="1299"/>
                  <a:pt x="1835" y="1278"/>
                </a:cubicBezTo>
                <a:lnTo>
                  <a:pt x="1826" y="1273"/>
                </a:lnTo>
                <a:close/>
                <a:moveTo>
                  <a:pt x="1316" y="1792"/>
                </a:moveTo>
                <a:cubicBezTo>
                  <a:pt x="1316" y="1792"/>
                  <a:pt x="1327" y="1802"/>
                  <a:pt x="1339" y="1812"/>
                </a:cubicBezTo>
                <a:lnTo>
                  <a:pt x="1339" y="1812"/>
                </a:lnTo>
                <a:cubicBezTo>
                  <a:pt x="1338" y="1812"/>
                  <a:pt x="1336" y="1812"/>
                  <a:pt x="1335" y="1812"/>
                </a:cubicBezTo>
                <a:cubicBezTo>
                  <a:pt x="1321" y="1797"/>
                  <a:pt x="1315" y="1792"/>
                  <a:pt x="1316" y="1792"/>
                </a:cubicBezTo>
                <a:close/>
                <a:moveTo>
                  <a:pt x="1835" y="1778"/>
                </a:moveTo>
                <a:lnTo>
                  <a:pt x="1835" y="1778"/>
                </a:lnTo>
                <a:cubicBezTo>
                  <a:pt x="1816" y="1797"/>
                  <a:pt x="1774" y="1817"/>
                  <a:pt x="1768" y="1817"/>
                </a:cubicBezTo>
                <a:cubicBezTo>
                  <a:pt x="1764" y="1817"/>
                  <a:pt x="1779" y="1806"/>
                  <a:pt x="1835" y="1778"/>
                </a:cubicBezTo>
                <a:close/>
                <a:moveTo>
                  <a:pt x="1270" y="945"/>
                </a:moveTo>
                <a:cubicBezTo>
                  <a:pt x="1303" y="947"/>
                  <a:pt x="1344" y="954"/>
                  <a:pt x="1368" y="978"/>
                </a:cubicBezTo>
                <a:lnTo>
                  <a:pt x="1435" y="978"/>
                </a:lnTo>
                <a:lnTo>
                  <a:pt x="1568" y="1078"/>
                </a:lnTo>
                <a:lnTo>
                  <a:pt x="1635" y="1111"/>
                </a:lnTo>
                <a:cubicBezTo>
                  <a:pt x="1702" y="1144"/>
                  <a:pt x="1735" y="1178"/>
                  <a:pt x="1768" y="1244"/>
                </a:cubicBezTo>
                <a:lnTo>
                  <a:pt x="1826" y="1273"/>
                </a:lnTo>
                <a:lnTo>
                  <a:pt x="1826" y="1273"/>
                </a:lnTo>
                <a:cubicBezTo>
                  <a:pt x="1825" y="1263"/>
                  <a:pt x="1827" y="1253"/>
                  <a:pt x="1835" y="1244"/>
                </a:cubicBezTo>
                <a:lnTo>
                  <a:pt x="1835" y="1244"/>
                </a:lnTo>
                <a:lnTo>
                  <a:pt x="1902" y="1378"/>
                </a:lnTo>
                <a:lnTo>
                  <a:pt x="1935" y="1445"/>
                </a:lnTo>
                <a:cubicBezTo>
                  <a:pt x="1935" y="1478"/>
                  <a:pt x="1935" y="1478"/>
                  <a:pt x="1935" y="1511"/>
                </a:cubicBezTo>
                <a:lnTo>
                  <a:pt x="1935" y="1611"/>
                </a:lnTo>
                <a:lnTo>
                  <a:pt x="1935" y="1645"/>
                </a:lnTo>
                <a:cubicBezTo>
                  <a:pt x="1935" y="1645"/>
                  <a:pt x="1935" y="1662"/>
                  <a:pt x="1923" y="1672"/>
                </a:cubicBezTo>
                <a:lnTo>
                  <a:pt x="1923" y="1672"/>
                </a:lnTo>
                <a:cubicBezTo>
                  <a:pt x="1931" y="1653"/>
                  <a:pt x="1936" y="1629"/>
                  <a:pt x="1925" y="1629"/>
                </a:cubicBezTo>
                <a:cubicBezTo>
                  <a:pt x="1921" y="1629"/>
                  <a:pt x="1913" y="1633"/>
                  <a:pt x="1902" y="1645"/>
                </a:cubicBezTo>
                <a:lnTo>
                  <a:pt x="1835" y="1745"/>
                </a:lnTo>
                <a:cubicBezTo>
                  <a:pt x="1828" y="1759"/>
                  <a:pt x="1828" y="1764"/>
                  <a:pt x="1833" y="1764"/>
                </a:cubicBezTo>
                <a:cubicBezTo>
                  <a:pt x="1845" y="1764"/>
                  <a:pt x="1887" y="1726"/>
                  <a:pt x="1887" y="1726"/>
                </a:cubicBezTo>
                <a:lnTo>
                  <a:pt x="1887" y="1726"/>
                </a:lnTo>
                <a:cubicBezTo>
                  <a:pt x="1888" y="1726"/>
                  <a:pt x="1883" y="1731"/>
                  <a:pt x="1868" y="1745"/>
                </a:cubicBezTo>
                <a:lnTo>
                  <a:pt x="1835" y="1778"/>
                </a:lnTo>
                <a:cubicBezTo>
                  <a:pt x="1802" y="1778"/>
                  <a:pt x="1768" y="1812"/>
                  <a:pt x="1735" y="1812"/>
                </a:cubicBezTo>
                <a:lnTo>
                  <a:pt x="1702" y="1845"/>
                </a:lnTo>
                <a:lnTo>
                  <a:pt x="1668" y="1845"/>
                </a:lnTo>
                <a:cubicBezTo>
                  <a:pt x="1735" y="1812"/>
                  <a:pt x="1735" y="1812"/>
                  <a:pt x="1702" y="1812"/>
                </a:cubicBezTo>
                <a:lnTo>
                  <a:pt x="1602" y="1845"/>
                </a:lnTo>
                <a:lnTo>
                  <a:pt x="1535" y="1845"/>
                </a:lnTo>
                <a:cubicBezTo>
                  <a:pt x="1518" y="1862"/>
                  <a:pt x="1502" y="1870"/>
                  <a:pt x="1485" y="1870"/>
                </a:cubicBezTo>
                <a:cubicBezTo>
                  <a:pt x="1468" y="1870"/>
                  <a:pt x="1451" y="1862"/>
                  <a:pt x="1435" y="1845"/>
                </a:cubicBezTo>
                <a:cubicBezTo>
                  <a:pt x="1414" y="1845"/>
                  <a:pt x="1393" y="1832"/>
                  <a:pt x="1373" y="1822"/>
                </a:cubicBezTo>
                <a:lnTo>
                  <a:pt x="1373" y="1822"/>
                </a:lnTo>
                <a:cubicBezTo>
                  <a:pt x="1372" y="1820"/>
                  <a:pt x="1370" y="1816"/>
                  <a:pt x="1368" y="1812"/>
                </a:cubicBezTo>
                <a:lnTo>
                  <a:pt x="1335" y="1778"/>
                </a:lnTo>
                <a:cubicBezTo>
                  <a:pt x="1301" y="1778"/>
                  <a:pt x="1301" y="1778"/>
                  <a:pt x="1301" y="1745"/>
                </a:cubicBezTo>
                <a:cubicBezTo>
                  <a:pt x="1281" y="1725"/>
                  <a:pt x="1261" y="1692"/>
                  <a:pt x="1263" y="1692"/>
                </a:cubicBezTo>
                <a:lnTo>
                  <a:pt x="1263" y="1692"/>
                </a:lnTo>
                <a:cubicBezTo>
                  <a:pt x="1264" y="1692"/>
                  <a:pt x="1275" y="1706"/>
                  <a:pt x="1301" y="1745"/>
                </a:cubicBezTo>
                <a:cubicBezTo>
                  <a:pt x="1301" y="1711"/>
                  <a:pt x="1235" y="1678"/>
                  <a:pt x="1235" y="1645"/>
                </a:cubicBezTo>
                <a:cubicBezTo>
                  <a:pt x="1218" y="1645"/>
                  <a:pt x="1210" y="1637"/>
                  <a:pt x="1206" y="1625"/>
                </a:cubicBezTo>
                <a:lnTo>
                  <a:pt x="1206" y="1625"/>
                </a:lnTo>
                <a:cubicBezTo>
                  <a:pt x="1207" y="1626"/>
                  <a:pt x="1208" y="1628"/>
                  <a:pt x="1208" y="1628"/>
                </a:cubicBezTo>
                <a:cubicBezTo>
                  <a:pt x="1209" y="1628"/>
                  <a:pt x="1207" y="1624"/>
                  <a:pt x="1203" y="1616"/>
                </a:cubicBezTo>
                <a:lnTo>
                  <a:pt x="1203" y="1616"/>
                </a:lnTo>
                <a:cubicBezTo>
                  <a:pt x="1201" y="1604"/>
                  <a:pt x="1201" y="1591"/>
                  <a:pt x="1201" y="1578"/>
                </a:cubicBezTo>
                <a:cubicBezTo>
                  <a:pt x="1190" y="1567"/>
                  <a:pt x="1183" y="1562"/>
                  <a:pt x="1180" y="1562"/>
                </a:cubicBezTo>
                <a:cubicBezTo>
                  <a:pt x="1176" y="1562"/>
                  <a:pt x="1178" y="1571"/>
                  <a:pt x="1183" y="1582"/>
                </a:cubicBezTo>
                <a:lnTo>
                  <a:pt x="1183" y="1582"/>
                </a:lnTo>
                <a:cubicBezTo>
                  <a:pt x="1141" y="1511"/>
                  <a:pt x="1168" y="1508"/>
                  <a:pt x="1168" y="1478"/>
                </a:cubicBezTo>
                <a:lnTo>
                  <a:pt x="1168" y="1445"/>
                </a:lnTo>
                <a:lnTo>
                  <a:pt x="1168" y="1311"/>
                </a:lnTo>
                <a:cubicBezTo>
                  <a:pt x="1168" y="1269"/>
                  <a:pt x="1168" y="1240"/>
                  <a:pt x="1176" y="1208"/>
                </a:cubicBezTo>
                <a:lnTo>
                  <a:pt x="1176" y="1208"/>
                </a:lnTo>
                <a:cubicBezTo>
                  <a:pt x="1174" y="1210"/>
                  <a:pt x="1171" y="1211"/>
                  <a:pt x="1168" y="1211"/>
                </a:cubicBezTo>
                <a:cubicBezTo>
                  <a:pt x="1135" y="1211"/>
                  <a:pt x="1201" y="1144"/>
                  <a:pt x="1201" y="1111"/>
                </a:cubicBezTo>
                <a:cubicBezTo>
                  <a:pt x="1236" y="1055"/>
                  <a:pt x="1259" y="999"/>
                  <a:pt x="1270" y="945"/>
                </a:cubicBezTo>
                <a:close/>
                <a:moveTo>
                  <a:pt x="1195" y="1"/>
                </a:moveTo>
                <a:cubicBezTo>
                  <a:pt x="988" y="1"/>
                  <a:pt x="784" y="52"/>
                  <a:pt x="601" y="144"/>
                </a:cubicBezTo>
                <a:cubicBezTo>
                  <a:pt x="234" y="344"/>
                  <a:pt x="0" y="677"/>
                  <a:pt x="0" y="1078"/>
                </a:cubicBezTo>
                <a:cubicBezTo>
                  <a:pt x="0" y="1230"/>
                  <a:pt x="66" y="1361"/>
                  <a:pt x="171" y="1445"/>
                </a:cubicBezTo>
                <a:lnTo>
                  <a:pt x="171" y="1445"/>
                </a:lnTo>
                <a:cubicBezTo>
                  <a:pt x="176" y="1712"/>
                  <a:pt x="251" y="1978"/>
                  <a:pt x="401" y="2212"/>
                </a:cubicBezTo>
                <a:cubicBezTo>
                  <a:pt x="636" y="2604"/>
                  <a:pt x="1056" y="2832"/>
                  <a:pt x="1483" y="2832"/>
                </a:cubicBezTo>
                <a:cubicBezTo>
                  <a:pt x="1601" y="2832"/>
                  <a:pt x="1720" y="2815"/>
                  <a:pt x="1835" y="2779"/>
                </a:cubicBezTo>
                <a:cubicBezTo>
                  <a:pt x="2402" y="2612"/>
                  <a:pt x="2802" y="2145"/>
                  <a:pt x="2836" y="1545"/>
                </a:cubicBezTo>
                <a:cubicBezTo>
                  <a:pt x="2769" y="878"/>
                  <a:pt x="2335" y="310"/>
                  <a:pt x="1702" y="110"/>
                </a:cubicBezTo>
                <a:cubicBezTo>
                  <a:pt x="1536" y="35"/>
                  <a:pt x="1364" y="1"/>
                  <a:pt x="11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8"/>
          <p:cNvSpPr/>
          <p:nvPr/>
        </p:nvSpPr>
        <p:spPr>
          <a:xfrm>
            <a:off x="353075" y="664700"/>
            <a:ext cx="338600" cy="293575"/>
          </a:xfrm>
          <a:custGeom>
            <a:avLst/>
            <a:gdLst/>
            <a:ahLst/>
            <a:cxnLst/>
            <a:rect l="l" t="t" r="r" b="b"/>
            <a:pathLst>
              <a:path w="13544" h="11743" extrusionOk="0">
                <a:moveTo>
                  <a:pt x="6438" y="992"/>
                </a:moveTo>
                <a:cubicBezTo>
                  <a:pt x="6467" y="992"/>
                  <a:pt x="6479" y="1072"/>
                  <a:pt x="6538" y="1210"/>
                </a:cubicBezTo>
                <a:cubicBezTo>
                  <a:pt x="6672" y="1444"/>
                  <a:pt x="6672" y="1577"/>
                  <a:pt x="6738" y="1777"/>
                </a:cubicBezTo>
                <a:lnTo>
                  <a:pt x="7306" y="3245"/>
                </a:lnTo>
                <a:cubicBezTo>
                  <a:pt x="7606" y="4012"/>
                  <a:pt x="7773" y="4579"/>
                  <a:pt x="8673" y="4579"/>
                </a:cubicBezTo>
                <a:cubicBezTo>
                  <a:pt x="9707" y="4579"/>
                  <a:pt x="10708" y="4579"/>
                  <a:pt x="11742" y="4680"/>
                </a:cubicBezTo>
                <a:cubicBezTo>
                  <a:pt x="11976" y="4680"/>
                  <a:pt x="12209" y="4713"/>
                  <a:pt x="12443" y="4746"/>
                </a:cubicBezTo>
                <a:cubicBezTo>
                  <a:pt x="12276" y="4880"/>
                  <a:pt x="12142" y="4980"/>
                  <a:pt x="12009" y="5113"/>
                </a:cubicBezTo>
                <a:cubicBezTo>
                  <a:pt x="11609" y="5447"/>
                  <a:pt x="11175" y="5714"/>
                  <a:pt x="10741" y="5947"/>
                </a:cubicBezTo>
                <a:cubicBezTo>
                  <a:pt x="10108" y="6314"/>
                  <a:pt x="9240" y="6414"/>
                  <a:pt x="9174" y="7281"/>
                </a:cubicBezTo>
                <a:cubicBezTo>
                  <a:pt x="9174" y="7815"/>
                  <a:pt x="9174" y="8382"/>
                  <a:pt x="9174" y="8949"/>
                </a:cubicBezTo>
                <a:cubicBezTo>
                  <a:pt x="9240" y="9416"/>
                  <a:pt x="9240" y="9917"/>
                  <a:pt x="9174" y="10384"/>
                </a:cubicBezTo>
                <a:cubicBezTo>
                  <a:pt x="9196" y="10498"/>
                  <a:pt x="9204" y="10549"/>
                  <a:pt x="9185" y="10549"/>
                </a:cubicBezTo>
                <a:cubicBezTo>
                  <a:pt x="9176" y="10549"/>
                  <a:pt x="9161" y="10538"/>
                  <a:pt x="9140" y="10517"/>
                </a:cubicBezTo>
                <a:cubicBezTo>
                  <a:pt x="9007" y="10450"/>
                  <a:pt x="8940" y="10384"/>
                  <a:pt x="8873" y="10250"/>
                </a:cubicBezTo>
                <a:cubicBezTo>
                  <a:pt x="8707" y="10050"/>
                  <a:pt x="8573" y="9850"/>
                  <a:pt x="8440" y="9616"/>
                </a:cubicBezTo>
                <a:lnTo>
                  <a:pt x="7572" y="8282"/>
                </a:lnTo>
                <a:cubicBezTo>
                  <a:pt x="7477" y="8130"/>
                  <a:pt x="7327" y="8053"/>
                  <a:pt x="7173" y="8053"/>
                </a:cubicBezTo>
                <a:cubicBezTo>
                  <a:pt x="7057" y="8053"/>
                  <a:pt x="6939" y="8096"/>
                  <a:pt x="6839" y="8182"/>
                </a:cubicBezTo>
                <a:cubicBezTo>
                  <a:pt x="6438" y="8616"/>
                  <a:pt x="6038" y="9049"/>
                  <a:pt x="5604" y="9483"/>
                </a:cubicBezTo>
                <a:cubicBezTo>
                  <a:pt x="5371" y="9650"/>
                  <a:pt x="5171" y="9850"/>
                  <a:pt x="4971" y="10017"/>
                </a:cubicBezTo>
                <a:cubicBezTo>
                  <a:pt x="4737" y="10284"/>
                  <a:pt x="4470" y="10484"/>
                  <a:pt x="4170" y="10651"/>
                </a:cubicBezTo>
                <a:cubicBezTo>
                  <a:pt x="4170" y="10651"/>
                  <a:pt x="4037" y="10751"/>
                  <a:pt x="4037" y="10751"/>
                </a:cubicBezTo>
                <a:cubicBezTo>
                  <a:pt x="4037" y="10617"/>
                  <a:pt x="4070" y="10450"/>
                  <a:pt x="4103" y="10284"/>
                </a:cubicBezTo>
                <a:cubicBezTo>
                  <a:pt x="4170" y="9983"/>
                  <a:pt x="4237" y="9717"/>
                  <a:pt x="4270" y="9416"/>
                </a:cubicBezTo>
                <a:cubicBezTo>
                  <a:pt x="4403" y="8783"/>
                  <a:pt x="4537" y="8182"/>
                  <a:pt x="4704" y="7515"/>
                </a:cubicBezTo>
                <a:cubicBezTo>
                  <a:pt x="4770" y="7281"/>
                  <a:pt x="4604" y="7015"/>
                  <a:pt x="4370" y="6948"/>
                </a:cubicBezTo>
                <a:cubicBezTo>
                  <a:pt x="3770" y="6748"/>
                  <a:pt x="3169" y="6548"/>
                  <a:pt x="2602" y="6281"/>
                </a:cubicBezTo>
                <a:cubicBezTo>
                  <a:pt x="2335" y="6147"/>
                  <a:pt x="2068" y="6014"/>
                  <a:pt x="1768" y="5847"/>
                </a:cubicBezTo>
                <a:lnTo>
                  <a:pt x="1368" y="5647"/>
                </a:lnTo>
                <a:lnTo>
                  <a:pt x="1247" y="5556"/>
                </a:lnTo>
                <a:lnTo>
                  <a:pt x="1247" y="5556"/>
                </a:lnTo>
                <a:cubicBezTo>
                  <a:pt x="1278" y="5542"/>
                  <a:pt x="1306" y="5528"/>
                  <a:pt x="1335" y="5513"/>
                </a:cubicBezTo>
                <a:cubicBezTo>
                  <a:pt x="1535" y="5480"/>
                  <a:pt x="1735" y="5480"/>
                  <a:pt x="1935" y="5447"/>
                </a:cubicBezTo>
                <a:lnTo>
                  <a:pt x="2836" y="5347"/>
                </a:lnTo>
                <a:lnTo>
                  <a:pt x="4937" y="5113"/>
                </a:lnTo>
                <a:cubicBezTo>
                  <a:pt x="5229" y="5079"/>
                  <a:pt x="5379" y="4815"/>
                  <a:pt x="5375" y="4576"/>
                </a:cubicBezTo>
                <a:lnTo>
                  <a:pt x="5375" y="4576"/>
                </a:lnTo>
                <a:cubicBezTo>
                  <a:pt x="5518" y="4540"/>
                  <a:pt x="5638" y="4433"/>
                  <a:pt x="5671" y="4246"/>
                </a:cubicBezTo>
                <a:cubicBezTo>
                  <a:pt x="5771" y="3712"/>
                  <a:pt x="5871" y="3178"/>
                  <a:pt x="6005" y="2611"/>
                </a:cubicBezTo>
                <a:cubicBezTo>
                  <a:pt x="6071" y="2345"/>
                  <a:pt x="6105" y="2078"/>
                  <a:pt x="6171" y="1811"/>
                </a:cubicBezTo>
                <a:cubicBezTo>
                  <a:pt x="6205" y="1577"/>
                  <a:pt x="6238" y="1344"/>
                  <a:pt x="6338" y="1110"/>
                </a:cubicBezTo>
                <a:cubicBezTo>
                  <a:pt x="6392" y="1029"/>
                  <a:pt x="6419" y="992"/>
                  <a:pt x="6438" y="992"/>
                </a:cubicBezTo>
                <a:close/>
                <a:moveTo>
                  <a:pt x="6414" y="0"/>
                </a:moveTo>
                <a:cubicBezTo>
                  <a:pt x="6069" y="0"/>
                  <a:pt x="5728" y="192"/>
                  <a:pt x="5571" y="577"/>
                </a:cubicBezTo>
                <a:cubicBezTo>
                  <a:pt x="5371" y="1044"/>
                  <a:pt x="5237" y="1544"/>
                  <a:pt x="5171" y="2078"/>
                </a:cubicBezTo>
                <a:cubicBezTo>
                  <a:pt x="5037" y="2711"/>
                  <a:pt x="4904" y="3312"/>
                  <a:pt x="4770" y="3979"/>
                </a:cubicBezTo>
                <a:cubicBezTo>
                  <a:pt x="4758" y="4059"/>
                  <a:pt x="4761" y="4132"/>
                  <a:pt x="4775" y="4197"/>
                </a:cubicBezTo>
                <a:lnTo>
                  <a:pt x="4775" y="4197"/>
                </a:lnTo>
                <a:lnTo>
                  <a:pt x="1935" y="4513"/>
                </a:lnTo>
                <a:cubicBezTo>
                  <a:pt x="1335" y="4579"/>
                  <a:pt x="367" y="4613"/>
                  <a:pt x="167" y="5347"/>
                </a:cubicBezTo>
                <a:cubicBezTo>
                  <a:pt x="0" y="6081"/>
                  <a:pt x="1001" y="6514"/>
                  <a:pt x="1535" y="6781"/>
                </a:cubicBezTo>
                <a:cubicBezTo>
                  <a:pt x="2234" y="7145"/>
                  <a:pt x="2934" y="7462"/>
                  <a:pt x="3673" y="7692"/>
                </a:cubicBezTo>
                <a:lnTo>
                  <a:pt x="3673" y="7692"/>
                </a:lnTo>
                <a:cubicBezTo>
                  <a:pt x="3514" y="8436"/>
                  <a:pt x="3375" y="9165"/>
                  <a:pt x="3236" y="9917"/>
                </a:cubicBezTo>
                <a:cubicBezTo>
                  <a:pt x="3103" y="10517"/>
                  <a:pt x="2836" y="11518"/>
                  <a:pt x="3703" y="11718"/>
                </a:cubicBezTo>
                <a:cubicBezTo>
                  <a:pt x="3773" y="11735"/>
                  <a:pt x="3842" y="11742"/>
                  <a:pt x="3911" y="11742"/>
                </a:cubicBezTo>
                <a:cubicBezTo>
                  <a:pt x="4534" y="11742"/>
                  <a:pt x="5117" y="11111"/>
                  <a:pt x="5538" y="10751"/>
                </a:cubicBezTo>
                <a:cubicBezTo>
                  <a:pt x="6090" y="10277"/>
                  <a:pt x="6602" y="9782"/>
                  <a:pt x="7088" y="9267"/>
                </a:cubicBezTo>
                <a:lnTo>
                  <a:pt x="7088" y="9267"/>
                </a:lnTo>
                <a:lnTo>
                  <a:pt x="7639" y="10083"/>
                </a:lnTo>
                <a:cubicBezTo>
                  <a:pt x="7839" y="10450"/>
                  <a:pt x="8106" y="10817"/>
                  <a:pt x="8440" y="11151"/>
                </a:cubicBezTo>
                <a:cubicBezTo>
                  <a:pt x="8643" y="11327"/>
                  <a:pt x="8917" y="11420"/>
                  <a:pt x="9187" y="11420"/>
                </a:cubicBezTo>
                <a:cubicBezTo>
                  <a:pt x="9583" y="11420"/>
                  <a:pt x="9969" y="11220"/>
                  <a:pt x="10108" y="10784"/>
                </a:cubicBezTo>
                <a:cubicBezTo>
                  <a:pt x="10174" y="10284"/>
                  <a:pt x="10174" y="9817"/>
                  <a:pt x="10141" y="9350"/>
                </a:cubicBezTo>
                <a:lnTo>
                  <a:pt x="10141" y="7682"/>
                </a:lnTo>
                <a:cubicBezTo>
                  <a:pt x="10108" y="7515"/>
                  <a:pt x="10108" y="7381"/>
                  <a:pt x="10141" y="7248"/>
                </a:cubicBezTo>
                <a:cubicBezTo>
                  <a:pt x="10174" y="7181"/>
                  <a:pt x="10274" y="7215"/>
                  <a:pt x="10308" y="7181"/>
                </a:cubicBezTo>
                <a:cubicBezTo>
                  <a:pt x="10474" y="7081"/>
                  <a:pt x="10641" y="7015"/>
                  <a:pt x="10841" y="6948"/>
                </a:cubicBezTo>
                <a:cubicBezTo>
                  <a:pt x="11275" y="6748"/>
                  <a:pt x="11709" y="6481"/>
                  <a:pt x="12142" y="6214"/>
                </a:cubicBezTo>
                <a:cubicBezTo>
                  <a:pt x="12676" y="5814"/>
                  <a:pt x="13543" y="5247"/>
                  <a:pt x="13310" y="4446"/>
                </a:cubicBezTo>
                <a:cubicBezTo>
                  <a:pt x="13043" y="3612"/>
                  <a:pt x="11742" y="3746"/>
                  <a:pt x="11042" y="3679"/>
                </a:cubicBezTo>
                <a:cubicBezTo>
                  <a:pt x="10575" y="3645"/>
                  <a:pt x="10074" y="3645"/>
                  <a:pt x="9574" y="3645"/>
                </a:cubicBezTo>
                <a:lnTo>
                  <a:pt x="8773" y="3645"/>
                </a:lnTo>
                <a:cubicBezTo>
                  <a:pt x="8440" y="3645"/>
                  <a:pt x="8406" y="3479"/>
                  <a:pt x="8273" y="3178"/>
                </a:cubicBezTo>
                <a:lnTo>
                  <a:pt x="7773" y="1777"/>
                </a:lnTo>
                <a:cubicBezTo>
                  <a:pt x="7639" y="1344"/>
                  <a:pt x="7439" y="910"/>
                  <a:pt x="7239" y="477"/>
                </a:cubicBezTo>
                <a:cubicBezTo>
                  <a:pt x="7048" y="159"/>
                  <a:pt x="6729" y="0"/>
                  <a:pt x="641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8"/>
          <p:cNvSpPr/>
          <p:nvPr/>
        </p:nvSpPr>
        <p:spPr>
          <a:xfrm>
            <a:off x="7653575" y="4365475"/>
            <a:ext cx="85075" cy="80575"/>
          </a:xfrm>
          <a:custGeom>
            <a:avLst/>
            <a:gdLst/>
            <a:ahLst/>
            <a:cxnLst/>
            <a:rect l="l" t="t" r="r" b="b"/>
            <a:pathLst>
              <a:path w="3403" h="3223" extrusionOk="0">
                <a:moveTo>
                  <a:pt x="1950" y="1056"/>
                </a:moveTo>
                <a:cubicBezTo>
                  <a:pt x="1943" y="1056"/>
                  <a:pt x="1980" y="1071"/>
                  <a:pt x="2002" y="1071"/>
                </a:cubicBezTo>
                <a:cubicBezTo>
                  <a:pt x="1969" y="1060"/>
                  <a:pt x="1954" y="1056"/>
                  <a:pt x="1950" y="1056"/>
                </a:cubicBezTo>
                <a:close/>
                <a:moveTo>
                  <a:pt x="2178" y="2152"/>
                </a:moveTo>
                <a:cubicBezTo>
                  <a:pt x="2170" y="2158"/>
                  <a:pt x="2157" y="2168"/>
                  <a:pt x="2152" y="2174"/>
                </a:cubicBezTo>
                <a:lnTo>
                  <a:pt x="2152" y="2174"/>
                </a:lnTo>
                <a:cubicBezTo>
                  <a:pt x="2158" y="2172"/>
                  <a:pt x="2164" y="2172"/>
                  <a:pt x="2169" y="2172"/>
                </a:cubicBezTo>
                <a:lnTo>
                  <a:pt x="2178" y="2152"/>
                </a:lnTo>
                <a:close/>
                <a:moveTo>
                  <a:pt x="1450" y="2175"/>
                </a:moveTo>
                <a:lnTo>
                  <a:pt x="1450" y="2175"/>
                </a:lnTo>
                <a:cubicBezTo>
                  <a:pt x="1453" y="2175"/>
                  <a:pt x="1468" y="2183"/>
                  <a:pt x="1502" y="2205"/>
                </a:cubicBezTo>
                <a:cubicBezTo>
                  <a:pt x="1479" y="2205"/>
                  <a:pt x="1442" y="2175"/>
                  <a:pt x="1450" y="2175"/>
                </a:cubicBezTo>
                <a:close/>
                <a:moveTo>
                  <a:pt x="1635" y="971"/>
                </a:moveTo>
                <a:cubicBezTo>
                  <a:pt x="1702" y="971"/>
                  <a:pt x="1735" y="971"/>
                  <a:pt x="1802" y="1004"/>
                </a:cubicBezTo>
                <a:lnTo>
                  <a:pt x="1969" y="1038"/>
                </a:lnTo>
                <a:lnTo>
                  <a:pt x="2002" y="1071"/>
                </a:lnTo>
                <a:cubicBezTo>
                  <a:pt x="2069" y="1104"/>
                  <a:pt x="2102" y="1104"/>
                  <a:pt x="2135" y="1138"/>
                </a:cubicBezTo>
                <a:lnTo>
                  <a:pt x="2180" y="1160"/>
                </a:lnTo>
                <a:lnTo>
                  <a:pt x="2202" y="1204"/>
                </a:lnTo>
                <a:lnTo>
                  <a:pt x="2302" y="1304"/>
                </a:lnTo>
                <a:cubicBezTo>
                  <a:pt x="2302" y="1304"/>
                  <a:pt x="2283" y="1248"/>
                  <a:pt x="2288" y="1248"/>
                </a:cubicBezTo>
                <a:lnTo>
                  <a:pt x="2288" y="1248"/>
                </a:lnTo>
                <a:cubicBezTo>
                  <a:pt x="2290" y="1248"/>
                  <a:pt x="2294" y="1254"/>
                  <a:pt x="2302" y="1271"/>
                </a:cubicBezTo>
                <a:cubicBezTo>
                  <a:pt x="2302" y="1304"/>
                  <a:pt x="2336" y="1304"/>
                  <a:pt x="2336" y="1338"/>
                </a:cubicBezTo>
                <a:cubicBezTo>
                  <a:pt x="2336" y="1371"/>
                  <a:pt x="2336" y="1404"/>
                  <a:pt x="2369" y="1404"/>
                </a:cubicBezTo>
                <a:cubicBezTo>
                  <a:pt x="2373" y="1408"/>
                  <a:pt x="2375" y="1410"/>
                  <a:pt x="2377" y="1410"/>
                </a:cubicBezTo>
                <a:cubicBezTo>
                  <a:pt x="2386" y="1410"/>
                  <a:pt x="2359" y="1352"/>
                  <a:pt x="2359" y="1352"/>
                </a:cubicBezTo>
                <a:lnTo>
                  <a:pt x="2359" y="1352"/>
                </a:lnTo>
                <a:cubicBezTo>
                  <a:pt x="2359" y="1352"/>
                  <a:pt x="2362" y="1357"/>
                  <a:pt x="2369" y="1371"/>
                </a:cubicBezTo>
                <a:cubicBezTo>
                  <a:pt x="2402" y="1471"/>
                  <a:pt x="2402" y="1471"/>
                  <a:pt x="2402" y="1538"/>
                </a:cubicBezTo>
                <a:cubicBezTo>
                  <a:pt x="2402" y="1546"/>
                  <a:pt x="2402" y="1555"/>
                  <a:pt x="2402" y="1571"/>
                </a:cubicBezTo>
                <a:lnTo>
                  <a:pt x="2402" y="1705"/>
                </a:lnTo>
                <a:lnTo>
                  <a:pt x="2402" y="1771"/>
                </a:lnTo>
                <a:cubicBezTo>
                  <a:pt x="2402" y="1805"/>
                  <a:pt x="2369" y="1871"/>
                  <a:pt x="2369" y="1905"/>
                </a:cubicBezTo>
                <a:lnTo>
                  <a:pt x="2336" y="1972"/>
                </a:lnTo>
                <a:cubicBezTo>
                  <a:pt x="2336" y="2005"/>
                  <a:pt x="2269" y="2038"/>
                  <a:pt x="2269" y="2072"/>
                </a:cubicBezTo>
                <a:lnTo>
                  <a:pt x="2202" y="2105"/>
                </a:lnTo>
                <a:lnTo>
                  <a:pt x="2178" y="2152"/>
                </a:lnTo>
                <a:lnTo>
                  <a:pt x="2178" y="2152"/>
                </a:lnTo>
                <a:cubicBezTo>
                  <a:pt x="2182" y="2150"/>
                  <a:pt x="2186" y="2148"/>
                  <a:pt x="2187" y="2148"/>
                </a:cubicBezTo>
                <a:lnTo>
                  <a:pt x="2187" y="2148"/>
                </a:lnTo>
                <a:cubicBezTo>
                  <a:pt x="2190" y="2148"/>
                  <a:pt x="2186" y="2154"/>
                  <a:pt x="2169" y="2172"/>
                </a:cubicBezTo>
                <a:cubicBezTo>
                  <a:pt x="2159" y="2177"/>
                  <a:pt x="2153" y="2179"/>
                  <a:pt x="2151" y="2179"/>
                </a:cubicBezTo>
                <a:cubicBezTo>
                  <a:pt x="2149" y="2179"/>
                  <a:pt x="2149" y="2177"/>
                  <a:pt x="2152" y="2174"/>
                </a:cubicBezTo>
                <a:lnTo>
                  <a:pt x="2152" y="2174"/>
                </a:lnTo>
                <a:cubicBezTo>
                  <a:pt x="2116" y="2182"/>
                  <a:pt x="2064" y="2210"/>
                  <a:pt x="2035" y="2238"/>
                </a:cubicBezTo>
                <a:lnTo>
                  <a:pt x="1702" y="2238"/>
                </a:lnTo>
                <a:lnTo>
                  <a:pt x="1568" y="2205"/>
                </a:lnTo>
                <a:lnTo>
                  <a:pt x="1502" y="2205"/>
                </a:lnTo>
                <a:cubicBezTo>
                  <a:pt x="1468" y="2172"/>
                  <a:pt x="1402" y="2138"/>
                  <a:pt x="1368" y="2105"/>
                </a:cubicBezTo>
                <a:lnTo>
                  <a:pt x="1301" y="2072"/>
                </a:lnTo>
                <a:lnTo>
                  <a:pt x="1301" y="2072"/>
                </a:lnTo>
                <a:cubicBezTo>
                  <a:pt x="1301" y="2072"/>
                  <a:pt x="1301" y="2072"/>
                  <a:pt x="1301" y="2072"/>
                </a:cubicBezTo>
                <a:cubicBezTo>
                  <a:pt x="1268" y="2038"/>
                  <a:pt x="1235" y="2005"/>
                  <a:pt x="1201" y="1972"/>
                </a:cubicBezTo>
                <a:lnTo>
                  <a:pt x="1201" y="1938"/>
                </a:lnTo>
                <a:lnTo>
                  <a:pt x="1135" y="1805"/>
                </a:lnTo>
                <a:cubicBezTo>
                  <a:pt x="1101" y="1771"/>
                  <a:pt x="1101" y="1738"/>
                  <a:pt x="1068" y="1705"/>
                </a:cubicBezTo>
                <a:lnTo>
                  <a:pt x="1068" y="1638"/>
                </a:lnTo>
                <a:cubicBezTo>
                  <a:pt x="1068" y="1571"/>
                  <a:pt x="1068" y="1505"/>
                  <a:pt x="1068" y="1438"/>
                </a:cubicBezTo>
                <a:cubicBezTo>
                  <a:pt x="1101" y="1404"/>
                  <a:pt x="1101" y="1371"/>
                  <a:pt x="1068" y="1371"/>
                </a:cubicBezTo>
                <a:cubicBezTo>
                  <a:pt x="1068" y="1304"/>
                  <a:pt x="1101" y="1238"/>
                  <a:pt x="1135" y="1171"/>
                </a:cubicBezTo>
                <a:cubicBezTo>
                  <a:pt x="1135" y="1171"/>
                  <a:pt x="1135" y="1138"/>
                  <a:pt x="1168" y="1138"/>
                </a:cubicBezTo>
                <a:cubicBezTo>
                  <a:pt x="1168" y="1118"/>
                  <a:pt x="1168" y="1104"/>
                  <a:pt x="1168" y="1104"/>
                </a:cubicBezTo>
                <a:cubicBezTo>
                  <a:pt x="1201" y="1038"/>
                  <a:pt x="1235" y="1004"/>
                  <a:pt x="1268" y="971"/>
                </a:cubicBezTo>
                <a:close/>
                <a:moveTo>
                  <a:pt x="2084" y="2229"/>
                </a:moveTo>
                <a:cubicBezTo>
                  <a:pt x="2086" y="2229"/>
                  <a:pt x="2083" y="2231"/>
                  <a:pt x="2069" y="2238"/>
                </a:cubicBezTo>
                <a:lnTo>
                  <a:pt x="2052" y="2238"/>
                </a:lnTo>
                <a:cubicBezTo>
                  <a:pt x="2066" y="2234"/>
                  <a:pt x="2081" y="2229"/>
                  <a:pt x="2084" y="2229"/>
                </a:cubicBezTo>
                <a:close/>
                <a:moveTo>
                  <a:pt x="1340" y="1"/>
                </a:moveTo>
                <a:cubicBezTo>
                  <a:pt x="1305" y="1"/>
                  <a:pt x="1270" y="2"/>
                  <a:pt x="1235" y="3"/>
                </a:cubicBezTo>
                <a:cubicBezTo>
                  <a:pt x="1153" y="3"/>
                  <a:pt x="1077" y="26"/>
                  <a:pt x="1011" y="63"/>
                </a:cubicBezTo>
                <a:lnTo>
                  <a:pt x="1011" y="63"/>
                </a:lnTo>
                <a:cubicBezTo>
                  <a:pt x="1007" y="63"/>
                  <a:pt x="1003" y="63"/>
                  <a:pt x="999" y="63"/>
                </a:cubicBezTo>
                <a:cubicBezTo>
                  <a:pt x="890" y="63"/>
                  <a:pt x="774" y="104"/>
                  <a:pt x="668" y="204"/>
                </a:cubicBezTo>
                <a:lnTo>
                  <a:pt x="601" y="237"/>
                </a:lnTo>
                <a:cubicBezTo>
                  <a:pt x="167" y="704"/>
                  <a:pt x="1" y="1371"/>
                  <a:pt x="167" y="2005"/>
                </a:cubicBezTo>
                <a:cubicBezTo>
                  <a:pt x="376" y="2736"/>
                  <a:pt x="1056" y="3222"/>
                  <a:pt x="1790" y="3222"/>
                </a:cubicBezTo>
                <a:cubicBezTo>
                  <a:pt x="1993" y="3222"/>
                  <a:pt x="2200" y="3185"/>
                  <a:pt x="2402" y="3106"/>
                </a:cubicBezTo>
                <a:cubicBezTo>
                  <a:pt x="2669" y="2972"/>
                  <a:pt x="2936" y="2772"/>
                  <a:pt x="3103" y="2505"/>
                </a:cubicBezTo>
                <a:cubicBezTo>
                  <a:pt x="3403" y="1972"/>
                  <a:pt x="3403" y="1338"/>
                  <a:pt x="3103" y="837"/>
                </a:cubicBezTo>
                <a:cubicBezTo>
                  <a:pt x="2659" y="299"/>
                  <a:pt x="2005" y="1"/>
                  <a:pt x="13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8"/>
          <p:cNvSpPr/>
          <p:nvPr/>
        </p:nvSpPr>
        <p:spPr>
          <a:xfrm>
            <a:off x="6077863" y="4640150"/>
            <a:ext cx="321925" cy="310900"/>
          </a:xfrm>
          <a:custGeom>
            <a:avLst/>
            <a:gdLst/>
            <a:ahLst/>
            <a:cxnLst/>
            <a:rect l="l" t="t" r="r" b="b"/>
            <a:pathLst>
              <a:path w="12877" h="12436" extrusionOk="0">
                <a:moveTo>
                  <a:pt x="5600" y="919"/>
                </a:moveTo>
                <a:cubicBezTo>
                  <a:pt x="6011" y="919"/>
                  <a:pt x="6242" y="1617"/>
                  <a:pt x="6272" y="1936"/>
                </a:cubicBezTo>
                <a:cubicBezTo>
                  <a:pt x="6338" y="2503"/>
                  <a:pt x="6338" y="3104"/>
                  <a:pt x="6272" y="3671"/>
                </a:cubicBezTo>
                <a:cubicBezTo>
                  <a:pt x="6205" y="4449"/>
                  <a:pt x="6019" y="5228"/>
                  <a:pt x="5725" y="5967"/>
                </a:cubicBezTo>
                <a:lnTo>
                  <a:pt x="5725" y="5967"/>
                </a:lnTo>
                <a:cubicBezTo>
                  <a:pt x="5713" y="5987"/>
                  <a:pt x="5702" y="6006"/>
                  <a:pt x="5690" y="6025"/>
                </a:cubicBezTo>
                <a:lnTo>
                  <a:pt x="5690" y="6025"/>
                </a:lnTo>
                <a:cubicBezTo>
                  <a:pt x="5502" y="5836"/>
                  <a:pt x="5353" y="5627"/>
                  <a:pt x="5236" y="5403"/>
                </a:cubicBezTo>
                <a:lnTo>
                  <a:pt x="5236" y="5403"/>
                </a:lnTo>
                <a:cubicBezTo>
                  <a:pt x="5163" y="4899"/>
                  <a:pt x="5042" y="4402"/>
                  <a:pt x="4856" y="3932"/>
                </a:cubicBezTo>
                <a:lnTo>
                  <a:pt x="4856" y="3932"/>
                </a:lnTo>
                <a:cubicBezTo>
                  <a:pt x="4843" y="3756"/>
                  <a:pt x="4837" y="3579"/>
                  <a:pt x="4837" y="3404"/>
                </a:cubicBezTo>
                <a:cubicBezTo>
                  <a:pt x="4837" y="2803"/>
                  <a:pt x="4704" y="1302"/>
                  <a:pt x="5404" y="969"/>
                </a:cubicBezTo>
                <a:cubicBezTo>
                  <a:pt x="5473" y="934"/>
                  <a:pt x="5539" y="919"/>
                  <a:pt x="5600" y="919"/>
                </a:cubicBezTo>
                <a:close/>
                <a:moveTo>
                  <a:pt x="2127" y="2545"/>
                </a:moveTo>
                <a:cubicBezTo>
                  <a:pt x="2894" y="2545"/>
                  <a:pt x="3611" y="3480"/>
                  <a:pt x="3917" y="4097"/>
                </a:cubicBezTo>
                <a:lnTo>
                  <a:pt x="3917" y="4097"/>
                </a:lnTo>
                <a:cubicBezTo>
                  <a:pt x="3967" y="4686"/>
                  <a:pt x="4094" y="5263"/>
                  <a:pt x="4350" y="5780"/>
                </a:cubicBezTo>
                <a:lnTo>
                  <a:pt x="4350" y="5780"/>
                </a:lnTo>
                <a:cubicBezTo>
                  <a:pt x="4367" y="5914"/>
                  <a:pt x="4381" y="6048"/>
                  <a:pt x="4390" y="6182"/>
                </a:cubicBezTo>
                <a:lnTo>
                  <a:pt x="4390" y="6182"/>
                </a:lnTo>
                <a:cubicBezTo>
                  <a:pt x="4175" y="6257"/>
                  <a:pt x="3964" y="6291"/>
                  <a:pt x="3758" y="6291"/>
                </a:cubicBezTo>
                <a:cubicBezTo>
                  <a:pt x="2917" y="6291"/>
                  <a:pt x="2175" y="5715"/>
                  <a:pt x="1735" y="4938"/>
                </a:cubicBezTo>
                <a:cubicBezTo>
                  <a:pt x="1401" y="4404"/>
                  <a:pt x="901" y="2937"/>
                  <a:pt x="1802" y="2603"/>
                </a:cubicBezTo>
                <a:cubicBezTo>
                  <a:pt x="1910" y="2563"/>
                  <a:pt x="2019" y="2545"/>
                  <a:pt x="2127" y="2545"/>
                </a:cubicBezTo>
                <a:close/>
                <a:moveTo>
                  <a:pt x="10594" y="3135"/>
                </a:moveTo>
                <a:cubicBezTo>
                  <a:pt x="10768" y="3135"/>
                  <a:pt x="10931" y="3176"/>
                  <a:pt x="11075" y="3270"/>
                </a:cubicBezTo>
                <a:cubicBezTo>
                  <a:pt x="11542" y="3571"/>
                  <a:pt x="11442" y="4338"/>
                  <a:pt x="11275" y="4805"/>
                </a:cubicBezTo>
                <a:cubicBezTo>
                  <a:pt x="11042" y="5338"/>
                  <a:pt x="10641" y="5772"/>
                  <a:pt x="10141" y="6072"/>
                </a:cubicBezTo>
                <a:cubicBezTo>
                  <a:pt x="9361" y="6563"/>
                  <a:pt x="8432" y="6681"/>
                  <a:pt x="7513" y="6695"/>
                </a:cubicBezTo>
                <a:lnTo>
                  <a:pt x="7513" y="6695"/>
                </a:lnTo>
                <a:cubicBezTo>
                  <a:pt x="7183" y="6649"/>
                  <a:pt x="6844" y="6634"/>
                  <a:pt x="6505" y="6634"/>
                </a:cubicBezTo>
                <a:cubicBezTo>
                  <a:pt x="6485" y="6634"/>
                  <a:pt x="6465" y="6634"/>
                  <a:pt x="6444" y="6634"/>
                </a:cubicBezTo>
                <a:lnTo>
                  <a:pt x="6444" y="6634"/>
                </a:lnTo>
                <a:cubicBezTo>
                  <a:pt x="6448" y="6627"/>
                  <a:pt x="6451" y="6620"/>
                  <a:pt x="6454" y="6612"/>
                </a:cubicBezTo>
                <a:lnTo>
                  <a:pt x="6454" y="6612"/>
                </a:lnTo>
                <a:cubicBezTo>
                  <a:pt x="6891" y="5864"/>
                  <a:pt x="7447" y="5182"/>
                  <a:pt x="8073" y="4605"/>
                </a:cubicBezTo>
                <a:cubicBezTo>
                  <a:pt x="8573" y="4160"/>
                  <a:pt x="9723" y="3135"/>
                  <a:pt x="10594" y="3135"/>
                </a:cubicBezTo>
                <a:close/>
                <a:moveTo>
                  <a:pt x="6540" y="7614"/>
                </a:moveTo>
                <a:cubicBezTo>
                  <a:pt x="6696" y="7616"/>
                  <a:pt x="6853" y="7618"/>
                  <a:pt x="7009" y="7618"/>
                </a:cubicBezTo>
                <a:cubicBezTo>
                  <a:pt x="7109" y="7618"/>
                  <a:pt x="7208" y="7617"/>
                  <a:pt x="7307" y="7616"/>
                </a:cubicBezTo>
                <a:lnTo>
                  <a:pt x="7307" y="7616"/>
                </a:lnTo>
                <a:cubicBezTo>
                  <a:pt x="7800" y="7665"/>
                  <a:pt x="8279" y="7802"/>
                  <a:pt x="8673" y="8140"/>
                </a:cubicBezTo>
                <a:cubicBezTo>
                  <a:pt x="9240" y="8641"/>
                  <a:pt x="9440" y="9475"/>
                  <a:pt x="9174" y="10209"/>
                </a:cubicBezTo>
                <a:cubicBezTo>
                  <a:pt x="9048" y="10586"/>
                  <a:pt x="8684" y="10845"/>
                  <a:pt x="8279" y="10845"/>
                </a:cubicBezTo>
                <a:cubicBezTo>
                  <a:pt x="8255" y="10845"/>
                  <a:pt x="8231" y="10844"/>
                  <a:pt x="8206" y="10842"/>
                </a:cubicBezTo>
                <a:cubicBezTo>
                  <a:pt x="7739" y="10776"/>
                  <a:pt x="7539" y="10109"/>
                  <a:pt x="7372" y="9742"/>
                </a:cubicBezTo>
                <a:cubicBezTo>
                  <a:pt x="7052" y="9048"/>
                  <a:pt x="6775" y="8333"/>
                  <a:pt x="6540" y="7614"/>
                </a:cubicBezTo>
                <a:close/>
                <a:moveTo>
                  <a:pt x="4520" y="7290"/>
                </a:moveTo>
                <a:cubicBezTo>
                  <a:pt x="4587" y="7326"/>
                  <a:pt x="4659" y="7354"/>
                  <a:pt x="4737" y="7373"/>
                </a:cubicBezTo>
                <a:cubicBezTo>
                  <a:pt x="4772" y="7381"/>
                  <a:pt x="4807" y="7385"/>
                  <a:pt x="4841" y="7385"/>
                </a:cubicBezTo>
                <a:cubicBezTo>
                  <a:pt x="4946" y="7385"/>
                  <a:pt x="5045" y="7351"/>
                  <a:pt x="5128" y="7294"/>
                </a:cubicBezTo>
                <a:lnTo>
                  <a:pt x="5128" y="7294"/>
                </a:lnTo>
                <a:cubicBezTo>
                  <a:pt x="5147" y="7485"/>
                  <a:pt x="5281" y="7643"/>
                  <a:pt x="5447" y="7709"/>
                </a:cubicBezTo>
                <a:lnTo>
                  <a:pt x="5447" y="7709"/>
                </a:lnTo>
                <a:cubicBezTo>
                  <a:pt x="5420" y="8415"/>
                  <a:pt x="5227" y="9122"/>
                  <a:pt x="4904" y="9742"/>
                </a:cubicBezTo>
                <a:cubicBezTo>
                  <a:pt x="4737" y="10109"/>
                  <a:pt x="4504" y="10409"/>
                  <a:pt x="4237" y="10709"/>
                </a:cubicBezTo>
                <a:cubicBezTo>
                  <a:pt x="4062" y="10913"/>
                  <a:pt x="3659" y="11446"/>
                  <a:pt x="3338" y="11446"/>
                </a:cubicBezTo>
                <a:cubicBezTo>
                  <a:pt x="3290" y="11446"/>
                  <a:pt x="3245" y="11435"/>
                  <a:pt x="3203" y="11409"/>
                </a:cubicBezTo>
                <a:cubicBezTo>
                  <a:pt x="2869" y="11243"/>
                  <a:pt x="2836" y="10509"/>
                  <a:pt x="2836" y="10209"/>
                </a:cubicBezTo>
                <a:cubicBezTo>
                  <a:pt x="2836" y="9808"/>
                  <a:pt x="2936" y="9408"/>
                  <a:pt x="3103" y="9074"/>
                </a:cubicBezTo>
                <a:cubicBezTo>
                  <a:pt x="3479" y="8403"/>
                  <a:pt x="3963" y="7797"/>
                  <a:pt x="4520" y="7290"/>
                </a:cubicBezTo>
                <a:close/>
                <a:moveTo>
                  <a:pt x="5546" y="1"/>
                </a:moveTo>
                <a:cubicBezTo>
                  <a:pt x="5443" y="1"/>
                  <a:pt x="5340" y="12"/>
                  <a:pt x="5237" y="35"/>
                </a:cubicBezTo>
                <a:cubicBezTo>
                  <a:pt x="4173" y="294"/>
                  <a:pt x="3977" y="1521"/>
                  <a:pt x="3922" y="2496"/>
                </a:cubicBezTo>
                <a:lnTo>
                  <a:pt x="3922" y="2496"/>
                </a:lnTo>
                <a:cubicBezTo>
                  <a:pt x="3405" y="2006"/>
                  <a:pt x="2709" y="1609"/>
                  <a:pt x="2036" y="1609"/>
                </a:cubicBezTo>
                <a:cubicBezTo>
                  <a:pt x="1674" y="1609"/>
                  <a:pt x="1318" y="1724"/>
                  <a:pt x="1001" y="2003"/>
                </a:cubicBezTo>
                <a:cubicBezTo>
                  <a:pt x="0" y="2837"/>
                  <a:pt x="334" y="4438"/>
                  <a:pt x="901" y="5439"/>
                </a:cubicBezTo>
                <a:cubicBezTo>
                  <a:pt x="1421" y="6321"/>
                  <a:pt x="2310" y="7035"/>
                  <a:pt x="3297" y="7205"/>
                </a:cubicBezTo>
                <a:lnTo>
                  <a:pt x="3297" y="7205"/>
                </a:lnTo>
                <a:cubicBezTo>
                  <a:pt x="2731" y="7808"/>
                  <a:pt x="2251" y="8488"/>
                  <a:pt x="2035" y="9308"/>
                </a:cubicBezTo>
                <a:cubicBezTo>
                  <a:pt x="1768" y="10242"/>
                  <a:pt x="1835" y="11776"/>
                  <a:pt x="2836" y="12310"/>
                </a:cubicBezTo>
                <a:cubicBezTo>
                  <a:pt x="2984" y="12397"/>
                  <a:pt x="3137" y="12435"/>
                  <a:pt x="3291" y="12435"/>
                </a:cubicBezTo>
                <a:cubicBezTo>
                  <a:pt x="4144" y="12435"/>
                  <a:pt x="5042" y="11264"/>
                  <a:pt x="5438" y="10642"/>
                </a:cubicBezTo>
                <a:cubicBezTo>
                  <a:pt x="5725" y="10197"/>
                  <a:pt x="5944" y="9721"/>
                  <a:pt x="6095" y="9227"/>
                </a:cubicBezTo>
                <a:lnTo>
                  <a:pt x="6095" y="9227"/>
                </a:lnTo>
                <a:cubicBezTo>
                  <a:pt x="6120" y="9287"/>
                  <a:pt x="6146" y="9348"/>
                  <a:pt x="6171" y="9408"/>
                </a:cubicBezTo>
                <a:cubicBezTo>
                  <a:pt x="6372" y="10008"/>
                  <a:pt x="6672" y="10609"/>
                  <a:pt x="7039" y="11176"/>
                </a:cubicBezTo>
                <a:cubicBezTo>
                  <a:pt x="7372" y="11592"/>
                  <a:pt x="7815" y="11778"/>
                  <a:pt x="8262" y="11778"/>
                </a:cubicBezTo>
                <a:cubicBezTo>
                  <a:pt x="8889" y="11778"/>
                  <a:pt x="9524" y="11413"/>
                  <a:pt x="9874" y="10809"/>
                </a:cubicBezTo>
                <a:cubicBezTo>
                  <a:pt x="10408" y="9842"/>
                  <a:pt x="10274" y="8641"/>
                  <a:pt x="9574" y="7774"/>
                </a:cubicBezTo>
                <a:cubicBezTo>
                  <a:pt x="9468" y="7638"/>
                  <a:pt x="9354" y="7518"/>
                  <a:pt x="9233" y="7412"/>
                </a:cubicBezTo>
                <a:lnTo>
                  <a:pt x="9233" y="7412"/>
                </a:lnTo>
                <a:cubicBezTo>
                  <a:pt x="9892" y="7257"/>
                  <a:pt x="10518" y="6990"/>
                  <a:pt x="11075" y="6539"/>
                </a:cubicBezTo>
                <a:cubicBezTo>
                  <a:pt x="12076" y="5705"/>
                  <a:pt x="12876" y="3971"/>
                  <a:pt x="11909" y="2803"/>
                </a:cubicBezTo>
                <a:cubicBezTo>
                  <a:pt x="11558" y="2373"/>
                  <a:pt x="11118" y="2208"/>
                  <a:pt x="10652" y="2208"/>
                </a:cubicBezTo>
                <a:cubicBezTo>
                  <a:pt x="9747" y="2208"/>
                  <a:pt x="8745" y="2830"/>
                  <a:pt x="8106" y="3337"/>
                </a:cubicBezTo>
                <a:cubicBezTo>
                  <a:pt x="7769" y="3594"/>
                  <a:pt x="7448" y="3873"/>
                  <a:pt x="7147" y="4171"/>
                </a:cubicBezTo>
                <a:lnTo>
                  <a:pt x="7147" y="4171"/>
                </a:lnTo>
                <a:cubicBezTo>
                  <a:pt x="7208" y="3742"/>
                  <a:pt x="7239" y="3307"/>
                  <a:pt x="7239" y="2870"/>
                </a:cubicBezTo>
                <a:cubicBezTo>
                  <a:pt x="7239" y="2136"/>
                  <a:pt x="7239" y="1336"/>
                  <a:pt x="6839" y="735"/>
                </a:cubicBezTo>
                <a:cubicBezTo>
                  <a:pt x="6534" y="265"/>
                  <a:pt x="6046" y="1"/>
                  <a:pt x="554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08" name="Google Shape;308;p8"/>
          <p:cNvGrpSpPr/>
          <p:nvPr/>
        </p:nvGrpSpPr>
        <p:grpSpPr>
          <a:xfrm>
            <a:off x="8430775" y="3463238"/>
            <a:ext cx="311900" cy="314700"/>
            <a:chOff x="8571050" y="1873050"/>
            <a:chExt cx="311900" cy="314700"/>
          </a:xfrm>
        </p:grpSpPr>
        <p:sp>
          <p:nvSpPr>
            <p:cNvPr id="309" name="Google Shape;309;p8"/>
            <p:cNvSpPr/>
            <p:nvPr/>
          </p:nvSpPr>
          <p:spPr>
            <a:xfrm>
              <a:off x="8571050" y="1873050"/>
              <a:ext cx="311900" cy="314700"/>
            </a:xfrm>
            <a:custGeom>
              <a:avLst/>
              <a:gdLst/>
              <a:ahLst/>
              <a:cxnLst/>
              <a:rect l="l" t="t" r="r" b="b"/>
              <a:pathLst>
                <a:path w="12476" h="12588" extrusionOk="0">
                  <a:moveTo>
                    <a:pt x="6515" y="929"/>
                  </a:moveTo>
                  <a:cubicBezTo>
                    <a:pt x="7071" y="929"/>
                    <a:pt x="7622" y="1043"/>
                    <a:pt x="8139" y="1298"/>
                  </a:cubicBezTo>
                  <a:cubicBezTo>
                    <a:pt x="8210" y="1327"/>
                    <a:pt x="8279" y="1340"/>
                    <a:pt x="8345" y="1340"/>
                  </a:cubicBezTo>
                  <a:cubicBezTo>
                    <a:pt x="8479" y="1340"/>
                    <a:pt x="8599" y="1286"/>
                    <a:pt x="8691" y="1204"/>
                  </a:cubicBezTo>
                  <a:lnTo>
                    <a:pt x="8691" y="1204"/>
                  </a:lnTo>
                  <a:cubicBezTo>
                    <a:pt x="8751" y="1239"/>
                    <a:pt x="8804" y="1285"/>
                    <a:pt x="8873" y="1331"/>
                  </a:cubicBezTo>
                  <a:cubicBezTo>
                    <a:pt x="9107" y="1498"/>
                    <a:pt x="9307" y="1665"/>
                    <a:pt x="9507" y="1865"/>
                  </a:cubicBezTo>
                  <a:cubicBezTo>
                    <a:pt x="9907" y="2265"/>
                    <a:pt x="10241" y="2699"/>
                    <a:pt x="10508" y="3166"/>
                  </a:cubicBezTo>
                  <a:cubicBezTo>
                    <a:pt x="11108" y="4267"/>
                    <a:pt x="11408" y="5468"/>
                    <a:pt x="11442" y="6735"/>
                  </a:cubicBezTo>
                  <a:cubicBezTo>
                    <a:pt x="11475" y="7936"/>
                    <a:pt x="11442" y="9404"/>
                    <a:pt x="10508" y="10304"/>
                  </a:cubicBezTo>
                  <a:cubicBezTo>
                    <a:pt x="9674" y="11038"/>
                    <a:pt x="8640" y="11505"/>
                    <a:pt x="7539" y="11605"/>
                  </a:cubicBezTo>
                  <a:cubicBezTo>
                    <a:pt x="7275" y="11644"/>
                    <a:pt x="7012" y="11662"/>
                    <a:pt x="6751" y="11662"/>
                  </a:cubicBezTo>
                  <a:cubicBezTo>
                    <a:pt x="4966" y="11662"/>
                    <a:pt x="3287" y="10784"/>
                    <a:pt x="2268" y="9270"/>
                  </a:cubicBezTo>
                  <a:cubicBezTo>
                    <a:pt x="1101" y="7569"/>
                    <a:pt x="1034" y="5368"/>
                    <a:pt x="2035" y="3566"/>
                  </a:cubicBezTo>
                  <a:cubicBezTo>
                    <a:pt x="2924" y="2093"/>
                    <a:pt x="4742" y="929"/>
                    <a:pt x="6515" y="929"/>
                  </a:cubicBezTo>
                  <a:close/>
                  <a:moveTo>
                    <a:pt x="6555" y="0"/>
                  </a:moveTo>
                  <a:cubicBezTo>
                    <a:pt x="4670" y="0"/>
                    <a:pt x="2774" y="1021"/>
                    <a:pt x="1635" y="2499"/>
                  </a:cubicBezTo>
                  <a:cubicBezTo>
                    <a:pt x="100" y="4567"/>
                    <a:pt x="0" y="7336"/>
                    <a:pt x="1334" y="9537"/>
                  </a:cubicBezTo>
                  <a:cubicBezTo>
                    <a:pt x="2520" y="11456"/>
                    <a:pt x="4636" y="12587"/>
                    <a:pt x="6855" y="12587"/>
                  </a:cubicBezTo>
                  <a:cubicBezTo>
                    <a:pt x="7259" y="12587"/>
                    <a:pt x="7667" y="12550"/>
                    <a:pt x="8073" y="12473"/>
                  </a:cubicBezTo>
                  <a:cubicBezTo>
                    <a:pt x="9407" y="12239"/>
                    <a:pt x="10641" y="11539"/>
                    <a:pt x="11542" y="10505"/>
                  </a:cubicBezTo>
                  <a:cubicBezTo>
                    <a:pt x="12476" y="9337"/>
                    <a:pt x="12442" y="7469"/>
                    <a:pt x="12309" y="6035"/>
                  </a:cubicBezTo>
                  <a:cubicBezTo>
                    <a:pt x="12209" y="4434"/>
                    <a:pt x="11608" y="2866"/>
                    <a:pt x="10574" y="1632"/>
                  </a:cubicBezTo>
                  <a:cubicBezTo>
                    <a:pt x="10074" y="1031"/>
                    <a:pt x="9507" y="531"/>
                    <a:pt x="8806" y="197"/>
                  </a:cubicBezTo>
                  <a:cubicBezTo>
                    <a:pt x="8667" y="128"/>
                    <a:pt x="8499" y="91"/>
                    <a:pt x="8331" y="91"/>
                  </a:cubicBezTo>
                  <a:cubicBezTo>
                    <a:pt x="8179" y="91"/>
                    <a:pt x="8029" y="121"/>
                    <a:pt x="7902" y="185"/>
                  </a:cubicBezTo>
                  <a:lnTo>
                    <a:pt x="7902" y="185"/>
                  </a:lnTo>
                  <a:cubicBezTo>
                    <a:pt x="7461" y="59"/>
                    <a:pt x="7008" y="0"/>
                    <a:pt x="65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8"/>
            <p:cNvSpPr/>
            <p:nvPr/>
          </p:nvSpPr>
          <p:spPr>
            <a:xfrm>
              <a:off x="8662775" y="1977975"/>
              <a:ext cx="28375" cy="42475"/>
            </a:xfrm>
            <a:custGeom>
              <a:avLst/>
              <a:gdLst/>
              <a:ahLst/>
              <a:cxnLst/>
              <a:rect l="l" t="t" r="r" b="b"/>
              <a:pathLst>
                <a:path w="1135" h="1699" extrusionOk="0">
                  <a:moveTo>
                    <a:pt x="617" y="0"/>
                  </a:moveTo>
                  <a:cubicBezTo>
                    <a:pt x="537" y="0"/>
                    <a:pt x="463" y="29"/>
                    <a:pt x="401" y="70"/>
                  </a:cubicBezTo>
                  <a:cubicBezTo>
                    <a:pt x="267" y="136"/>
                    <a:pt x="201" y="237"/>
                    <a:pt x="167" y="337"/>
                  </a:cubicBezTo>
                  <a:lnTo>
                    <a:pt x="145" y="437"/>
                  </a:lnTo>
                  <a:lnTo>
                    <a:pt x="145" y="437"/>
                  </a:lnTo>
                  <a:cubicBezTo>
                    <a:pt x="127" y="470"/>
                    <a:pt x="112" y="503"/>
                    <a:pt x="101" y="537"/>
                  </a:cubicBezTo>
                  <a:lnTo>
                    <a:pt x="0" y="1104"/>
                  </a:lnTo>
                  <a:cubicBezTo>
                    <a:pt x="0" y="1171"/>
                    <a:pt x="0" y="1237"/>
                    <a:pt x="0" y="1271"/>
                  </a:cubicBezTo>
                  <a:cubicBezTo>
                    <a:pt x="0" y="1337"/>
                    <a:pt x="34" y="1404"/>
                    <a:pt x="67" y="1471"/>
                  </a:cubicBezTo>
                  <a:cubicBezTo>
                    <a:pt x="159" y="1608"/>
                    <a:pt x="313" y="1698"/>
                    <a:pt x="476" y="1698"/>
                  </a:cubicBezTo>
                  <a:cubicBezTo>
                    <a:pt x="551" y="1698"/>
                    <a:pt x="628" y="1679"/>
                    <a:pt x="701" y="1638"/>
                  </a:cubicBezTo>
                  <a:cubicBezTo>
                    <a:pt x="801" y="1571"/>
                    <a:pt x="901" y="1471"/>
                    <a:pt x="934" y="1337"/>
                  </a:cubicBezTo>
                  <a:cubicBezTo>
                    <a:pt x="968" y="1104"/>
                    <a:pt x="1035" y="837"/>
                    <a:pt x="1101" y="603"/>
                  </a:cubicBezTo>
                  <a:cubicBezTo>
                    <a:pt x="1135" y="470"/>
                    <a:pt x="1101" y="337"/>
                    <a:pt x="1035" y="237"/>
                  </a:cubicBezTo>
                  <a:cubicBezTo>
                    <a:pt x="968" y="136"/>
                    <a:pt x="868" y="36"/>
                    <a:pt x="768" y="36"/>
                  </a:cubicBezTo>
                  <a:cubicBezTo>
                    <a:pt x="717" y="11"/>
                    <a:pt x="666" y="0"/>
                    <a:pt x="61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1;p8"/>
            <p:cNvSpPr/>
            <p:nvPr/>
          </p:nvSpPr>
          <p:spPr>
            <a:xfrm>
              <a:off x="8738650" y="1982725"/>
              <a:ext cx="30900" cy="44550"/>
            </a:xfrm>
            <a:custGeom>
              <a:avLst/>
              <a:gdLst/>
              <a:ahLst/>
              <a:cxnLst/>
              <a:rect l="l" t="t" r="r" b="b"/>
              <a:pathLst>
                <a:path w="1236" h="1782" extrusionOk="0">
                  <a:moveTo>
                    <a:pt x="781" y="0"/>
                  </a:moveTo>
                  <a:cubicBezTo>
                    <a:pt x="697" y="0"/>
                    <a:pt x="599" y="31"/>
                    <a:pt x="501" y="80"/>
                  </a:cubicBezTo>
                  <a:cubicBezTo>
                    <a:pt x="469" y="102"/>
                    <a:pt x="440" y="127"/>
                    <a:pt x="414" y="154"/>
                  </a:cubicBezTo>
                  <a:lnTo>
                    <a:pt x="414" y="154"/>
                  </a:lnTo>
                  <a:cubicBezTo>
                    <a:pt x="321" y="194"/>
                    <a:pt x="232" y="289"/>
                    <a:pt x="201" y="413"/>
                  </a:cubicBezTo>
                  <a:cubicBezTo>
                    <a:pt x="168" y="680"/>
                    <a:pt x="101" y="947"/>
                    <a:pt x="34" y="1181"/>
                  </a:cubicBezTo>
                  <a:cubicBezTo>
                    <a:pt x="1" y="1314"/>
                    <a:pt x="34" y="1448"/>
                    <a:pt x="68" y="1548"/>
                  </a:cubicBezTo>
                  <a:cubicBezTo>
                    <a:pt x="134" y="1648"/>
                    <a:pt x="234" y="1748"/>
                    <a:pt x="368" y="1781"/>
                  </a:cubicBezTo>
                  <a:cubicBezTo>
                    <a:pt x="468" y="1781"/>
                    <a:pt x="601" y="1781"/>
                    <a:pt x="735" y="1714"/>
                  </a:cubicBezTo>
                  <a:cubicBezTo>
                    <a:pt x="835" y="1648"/>
                    <a:pt x="902" y="1548"/>
                    <a:pt x="935" y="1448"/>
                  </a:cubicBezTo>
                  <a:cubicBezTo>
                    <a:pt x="1035" y="1147"/>
                    <a:pt x="1135" y="880"/>
                    <a:pt x="1202" y="614"/>
                  </a:cubicBezTo>
                  <a:cubicBezTo>
                    <a:pt x="1235" y="480"/>
                    <a:pt x="1235" y="347"/>
                    <a:pt x="1168" y="247"/>
                  </a:cubicBezTo>
                  <a:cubicBezTo>
                    <a:pt x="1102" y="147"/>
                    <a:pt x="1002" y="47"/>
                    <a:pt x="868" y="13"/>
                  </a:cubicBezTo>
                  <a:cubicBezTo>
                    <a:pt x="841" y="4"/>
                    <a:pt x="812" y="0"/>
                    <a:pt x="78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2;p8"/>
            <p:cNvSpPr/>
            <p:nvPr/>
          </p:nvSpPr>
          <p:spPr>
            <a:xfrm>
              <a:off x="8636225" y="2044500"/>
              <a:ext cx="150825" cy="63025"/>
            </a:xfrm>
            <a:custGeom>
              <a:avLst/>
              <a:gdLst/>
              <a:ahLst/>
              <a:cxnLst/>
              <a:rect l="l" t="t" r="r" b="b"/>
              <a:pathLst>
                <a:path w="6033" h="2521" extrusionOk="0">
                  <a:moveTo>
                    <a:pt x="617" y="1"/>
                  </a:moveTo>
                  <a:cubicBezTo>
                    <a:pt x="314" y="1"/>
                    <a:pt x="1" y="262"/>
                    <a:pt x="162" y="644"/>
                  </a:cubicBezTo>
                  <a:cubicBezTo>
                    <a:pt x="362" y="1912"/>
                    <a:pt x="1696" y="2446"/>
                    <a:pt x="2830" y="2512"/>
                  </a:cubicBezTo>
                  <a:cubicBezTo>
                    <a:pt x="2931" y="2518"/>
                    <a:pt x="3031" y="2520"/>
                    <a:pt x="3131" y="2520"/>
                  </a:cubicBezTo>
                  <a:cubicBezTo>
                    <a:pt x="3663" y="2520"/>
                    <a:pt x="4188" y="2442"/>
                    <a:pt x="4665" y="2246"/>
                  </a:cubicBezTo>
                  <a:cubicBezTo>
                    <a:pt x="5232" y="2012"/>
                    <a:pt x="5666" y="1578"/>
                    <a:pt x="5933" y="1045"/>
                  </a:cubicBezTo>
                  <a:cubicBezTo>
                    <a:pt x="6033" y="811"/>
                    <a:pt x="5966" y="544"/>
                    <a:pt x="5766" y="411"/>
                  </a:cubicBezTo>
                  <a:cubicBezTo>
                    <a:pt x="5683" y="364"/>
                    <a:pt x="5592" y="341"/>
                    <a:pt x="5504" y="341"/>
                  </a:cubicBezTo>
                  <a:cubicBezTo>
                    <a:pt x="5345" y="341"/>
                    <a:pt x="5197" y="415"/>
                    <a:pt x="5132" y="544"/>
                  </a:cubicBezTo>
                  <a:cubicBezTo>
                    <a:pt x="4965" y="945"/>
                    <a:pt x="4665" y="1245"/>
                    <a:pt x="4298" y="1378"/>
                  </a:cubicBezTo>
                  <a:cubicBezTo>
                    <a:pt x="3937" y="1517"/>
                    <a:pt x="3552" y="1587"/>
                    <a:pt x="3164" y="1587"/>
                  </a:cubicBezTo>
                  <a:cubicBezTo>
                    <a:pt x="3086" y="1587"/>
                    <a:pt x="3008" y="1584"/>
                    <a:pt x="2930" y="1578"/>
                  </a:cubicBezTo>
                  <a:cubicBezTo>
                    <a:pt x="2163" y="1545"/>
                    <a:pt x="1196" y="1278"/>
                    <a:pt x="1062" y="378"/>
                  </a:cubicBezTo>
                  <a:cubicBezTo>
                    <a:pt x="1010" y="113"/>
                    <a:pt x="815" y="1"/>
                    <a:pt x="61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13" name="Google Shape;313;p8"/>
          <p:cNvGrpSpPr/>
          <p:nvPr/>
        </p:nvGrpSpPr>
        <p:grpSpPr>
          <a:xfrm>
            <a:off x="1716850" y="3935238"/>
            <a:ext cx="311900" cy="314700"/>
            <a:chOff x="8571050" y="1873050"/>
            <a:chExt cx="311900" cy="314700"/>
          </a:xfrm>
        </p:grpSpPr>
        <p:sp>
          <p:nvSpPr>
            <p:cNvPr id="314" name="Google Shape;314;p8"/>
            <p:cNvSpPr/>
            <p:nvPr/>
          </p:nvSpPr>
          <p:spPr>
            <a:xfrm>
              <a:off x="8571050" y="1873050"/>
              <a:ext cx="311900" cy="314700"/>
            </a:xfrm>
            <a:custGeom>
              <a:avLst/>
              <a:gdLst/>
              <a:ahLst/>
              <a:cxnLst/>
              <a:rect l="l" t="t" r="r" b="b"/>
              <a:pathLst>
                <a:path w="12476" h="12588" extrusionOk="0">
                  <a:moveTo>
                    <a:pt x="6515" y="929"/>
                  </a:moveTo>
                  <a:cubicBezTo>
                    <a:pt x="7071" y="929"/>
                    <a:pt x="7622" y="1043"/>
                    <a:pt x="8139" y="1298"/>
                  </a:cubicBezTo>
                  <a:cubicBezTo>
                    <a:pt x="8210" y="1327"/>
                    <a:pt x="8279" y="1340"/>
                    <a:pt x="8345" y="1340"/>
                  </a:cubicBezTo>
                  <a:cubicBezTo>
                    <a:pt x="8479" y="1340"/>
                    <a:pt x="8599" y="1286"/>
                    <a:pt x="8691" y="1204"/>
                  </a:cubicBezTo>
                  <a:lnTo>
                    <a:pt x="8691" y="1204"/>
                  </a:lnTo>
                  <a:cubicBezTo>
                    <a:pt x="8751" y="1239"/>
                    <a:pt x="8804" y="1285"/>
                    <a:pt x="8873" y="1331"/>
                  </a:cubicBezTo>
                  <a:cubicBezTo>
                    <a:pt x="9107" y="1498"/>
                    <a:pt x="9307" y="1665"/>
                    <a:pt x="9507" y="1865"/>
                  </a:cubicBezTo>
                  <a:cubicBezTo>
                    <a:pt x="9907" y="2265"/>
                    <a:pt x="10241" y="2699"/>
                    <a:pt x="10508" y="3166"/>
                  </a:cubicBezTo>
                  <a:cubicBezTo>
                    <a:pt x="11108" y="4267"/>
                    <a:pt x="11408" y="5468"/>
                    <a:pt x="11442" y="6735"/>
                  </a:cubicBezTo>
                  <a:cubicBezTo>
                    <a:pt x="11475" y="7936"/>
                    <a:pt x="11442" y="9404"/>
                    <a:pt x="10508" y="10304"/>
                  </a:cubicBezTo>
                  <a:cubicBezTo>
                    <a:pt x="9674" y="11038"/>
                    <a:pt x="8640" y="11505"/>
                    <a:pt x="7539" y="11605"/>
                  </a:cubicBezTo>
                  <a:cubicBezTo>
                    <a:pt x="7275" y="11644"/>
                    <a:pt x="7012" y="11662"/>
                    <a:pt x="6751" y="11662"/>
                  </a:cubicBezTo>
                  <a:cubicBezTo>
                    <a:pt x="4966" y="11662"/>
                    <a:pt x="3287" y="10784"/>
                    <a:pt x="2268" y="9270"/>
                  </a:cubicBezTo>
                  <a:cubicBezTo>
                    <a:pt x="1101" y="7569"/>
                    <a:pt x="1034" y="5368"/>
                    <a:pt x="2035" y="3566"/>
                  </a:cubicBezTo>
                  <a:cubicBezTo>
                    <a:pt x="2924" y="2093"/>
                    <a:pt x="4742" y="929"/>
                    <a:pt x="6515" y="929"/>
                  </a:cubicBezTo>
                  <a:close/>
                  <a:moveTo>
                    <a:pt x="6555" y="0"/>
                  </a:moveTo>
                  <a:cubicBezTo>
                    <a:pt x="4670" y="0"/>
                    <a:pt x="2774" y="1021"/>
                    <a:pt x="1635" y="2499"/>
                  </a:cubicBezTo>
                  <a:cubicBezTo>
                    <a:pt x="100" y="4567"/>
                    <a:pt x="0" y="7336"/>
                    <a:pt x="1334" y="9537"/>
                  </a:cubicBezTo>
                  <a:cubicBezTo>
                    <a:pt x="2520" y="11456"/>
                    <a:pt x="4636" y="12587"/>
                    <a:pt x="6855" y="12587"/>
                  </a:cubicBezTo>
                  <a:cubicBezTo>
                    <a:pt x="7259" y="12587"/>
                    <a:pt x="7667" y="12550"/>
                    <a:pt x="8073" y="12473"/>
                  </a:cubicBezTo>
                  <a:cubicBezTo>
                    <a:pt x="9407" y="12239"/>
                    <a:pt x="10641" y="11539"/>
                    <a:pt x="11542" y="10505"/>
                  </a:cubicBezTo>
                  <a:cubicBezTo>
                    <a:pt x="12476" y="9337"/>
                    <a:pt x="12442" y="7469"/>
                    <a:pt x="12309" y="6035"/>
                  </a:cubicBezTo>
                  <a:cubicBezTo>
                    <a:pt x="12209" y="4434"/>
                    <a:pt x="11608" y="2866"/>
                    <a:pt x="10574" y="1632"/>
                  </a:cubicBezTo>
                  <a:cubicBezTo>
                    <a:pt x="10074" y="1031"/>
                    <a:pt x="9507" y="531"/>
                    <a:pt x="8806" y="197"/>
                  </a:cubicBezTo>
                  <a:cubicBezTo>
                    <a:pt x="8667" y="128"/>
                    <a:pt x="8499" y="91"/>
                    <a:pt x="8331" y="91"/>
                  </a:cubicBezTo>
                  <a:cubicBezTo>
                    <a:pt x="8179" y="91"/>
                    <a:pt x="8029" y="121"/>
                    <a:pt x="7902" y="185"/>
                  </a:cubicBezTo>
                  <a:lnTo>
                    <a:pt x="7902" y="185"/>
                  </a:lnTo>
                  <a:cubicBezTo>
                    <a:pt x="7461" y="59"/>
                    <a:pt x="7008" y="0"/>
                    <a:pt x="65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5;p8"/>
            <p:cNvSpPr/>
            <p:nvPr/>
          </p:nvSpPr>
          <p:spPr>
            <a:xfrm>
              <a:off x="8662775" y="1977975"/>
              <a:ext cx="28375" cy="42475"/>
            </a:xfrm>
            <a:custGeom>
              <a:avLst/>
              <a:gdLst/>
              <a:ahLst/>
              <a:cxnLst/>
              <a:rect l="l" t="t" r="r" b="b"/>
              <a:pathLst>
                <a:path w="1135" h="1699" extrusionOk="0">
                  <a:moveTo>
                    <a:pt x="617" y="0"/>
                  </a:moveTo>
                  <a:cubicBezTo>
                    <a:pt x="537" y="0"/>
                    <a:pt x="463" y="29"/>
                    <a:pt x="401" y="70"/>
                  </a:cubicBezTo>
                  <a:cubicBezTo>
                    <a:pt x="267" y="136"/>
                    <a:pt x="201" y="237"/>
                    <a:pt x="167" y="337"/>
                  </a:cubicBezTo>
                  <a:lnTo>
                    <a:pt x="145" y="437"/>
                  </a:lnTo>
                  <a:lnTo>
                    <a:pt x="145" y="437"/>
                  </a:lnTo>
                  <a:cubicBezTo>
                    <a:pt x="127" y="470"/>
                    <a:pt x="112" y="503"/>
                    <a:pt x="101" y="537"/>
                  </a:cubicBezTo>
                  <a:lnTo>
                    <a:pt x="0" y="1104"/>
                  </a:lnTo>
                  <a:cubicBezTo>
                    <a:pt x="0" y="1171"/>
                    <a:pt x="0" y="1237"/>
                    <a:pt x="0" y="1271"/>
                  </a:cubicBezTo>
                  <a:cubicBezTo>
                    <a:pt x="0" y="1337"/>
                    <a:pt x="34" y="1404"/>
                    <a:pt x="67" y="1471"/>
                  </a:cubicBezTo>
                  <a:cubicBezTo>
                    <a:pt x="159" y="1608"/>
                    <a:pt x="313" y="1698"/>
                    <a:pt x="476" y="1698"/>
                  </a:cubicBezTo>
                  <a:cubicBezTo>
                    <a:pt x="551" y="1698"/>
                    <a:pt x="628" y="1679"/>
                    <a:pt x="701" y="1638"/>
                  </a:cubicBezTo>
                  <a:cubicBezTo>
                    <a:pt x="801" y="1571"/>
                    <a:pt x="901" y="1471"/>
                    <a:pt x="934" y="1337"/>
                  </a:cubicBezTo>
                  <a:cubicBezTo>
                    <a:pt x="968" y="1104"/>
                    <a:pt x="1035" y="837"/>
                    <a:pt x="1101" y="603"/>
                  </a:cubicBezTo>
                  <a:cubicBezTo>
                    <a:pt x="1135" y="470"/>
                    <a:pt x="1101" y="337"/>
                    <a:pt x="1035" y="237"/>
                  </a:cubicBezTo>
                  <a:cubicBezTo>
                    <a:pt x="968" y="136"/>
                    <a:pt x="868" y="36"/>
                    <a:pt x="768" y="36"/>
                  </a:cubicBezTo>
                  <a:cubicBezTo>
                    <a:pt x="717" y="11"/>
                    <a:pt x="666" y="0"/>
                    <a:pt x="61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316;p8"/>
            <p:cNvSpPr/>
            <p:nvPr/>
          </p:nvSpPr>
          <p:spPr>
            <a:xfrm>
              <a:off x="8738650" y="1982725"/>
              <a:ext cx="30900" cy="44550"/>
            </a:xfrm>
            <a:custGeom>
              <a:avLst/>
              <a:gdLst/>
              <a:ahLst/>
              <a:cxnLst/>
              <a:rect l="l" t="t" r="r" b="b"/>
              <a:pathLst>
                <a:path w="1236" h="1782" extrusionOk="0">
                  <a:moveTo>
                    <a:pt x="781" y="0"/>
                  </a:moveTo>
                  <a:cubicBezTo>
                    <a:pt x="697" y="0"/>
                    <a:pt x="599" y="31"/>
                    <a:pt x="501" y="80"/>
                  </a:cubicBezTo>
                  <a:cubicBezTo>
                    <a:pt x="469" y="102"/>
                    <a:pt x="440" y="127"/>
                    <a:pt x="414" y="154"/>
                  </a:cubicBezTo>
                  <a:lnTo>
                    <a:pt x="414" y="154"/>
                  </a:lnTo>
                  <a:cubicBezTo>
                    <a:pt x="321" y="194"/>
                    <a:pt x="232" y="289"/>
                    <a:pt x="201" y="413"/>
                  </a:cubicBezTo>
                  <a:cubicBezTo>
                    <a:pt x="168" y="680"/>
                    <a:pt x="101" y="947"/>
                    <a:pt x="34" y="1181"/>
                  </a:cubicBezTo>
                  <a:cubicBezTo>
                    <a:pt x="1" y="1314"/>
                    <a:pt x="34" y="1448"/>
                    <a:pt x="68" y="1548"/>
                  </a:cubicBezTo>
                  <a:cubicBezTo>
                    <a:pt x="134" y="1648"/>
                    <a:pt x="234" y="1748"/>
                    <a:pt x="368" y="1781"/>
                  </a:cubicBezTo>
                  <a:cubicBezTo>
                    <a:pt x="468" y="1781"/>
                    <a:pt x="601" y="1781"/>
                    <a:pt x="735" y="1714"/>
                  </a:cubicBezTo>
                  <a:cubicBezTo>
                    <a:pt x="835" y="1648"/>
                    <a:pt x="902" y="1548"/>
                    <a:pt x="935" y="1448"/>
                  </a:cubicBezTo>
                  <a:cubicBezTo>
                    <a:pt x="1035" y="1147"/>
                    <a:pt x="1135" y="880"/>
                    <a:pt x="1202" y="614"/>
                  </a:cubicBezTo>
                  <a:cubicBezTo>
                    <a:pt x="1235" y="480"/>
                    <a:pt x="1235" y="347"/>
                    <a:pt x="1168" y="247"/>
                  </a:cubicBezTo>
                  <a:cubicBezTo>
                    <a:pt x="1102" y="147"/>
                    <a:pt x="1002" y="47"/>
                    <a:pt x="868" y="13"/>
                  </a:cubicBezTo>
                  <a:cubicBezTo>
                    <a:pt x="841" y="4"/>
                    <a:pt x="812" y="0"/>
                    <a:pt x="78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317;p8"/>
            <p:cNvSpPr/>
            <p:nvPr/>
          </p:nvSpPr>
          <p:spPr>
            <a:xfrm>
              <a:off x="8636225" y="2044500"/>
              <a:ext cx="150825" cy="63025"/>
            </a:xfrm>
            <a:custGeom>
              <a:avLst/>
              <a:gdLst/>
              <a:ahLst/>
              <a:cxnLst/>
              <a:rect l="l" t="t" r="r" b="b"/>
              <a:pathLst>
                <a:path w="6033" h="2521" extrusionOk="0">
                  <a:moveTo>
                    <a:pt x="617" y="1"/>
                  </a:moveTo>
                  <a:cubicBezTo>
                    <a:pt x="314" y="1"/>
                    <a:pt x="1" y="262"/>
                    <a:pt x="162" y="644"/>
                  </a:cubicBezTo>
                  <a:cubicBezTo>
                    <a:pt x="362" y="1912"/>
                    <a:pt x="1696" y="2446"/>
                    <a:pt x="2830" y="2512"/>
                  </a:cubicBezTo>
                  <a:cubicBezTo>
                    <a:pt x="2931" y="2518"/>
                    <a:pt x="3031" y="2520"/>
                    <a:pt x="3131" y="2520"/>
                  </a:cubicBezTo>
                  <a:cubicBezTo>
                    <a:pt x="3663" y="2520"/>
                    <a:pt x="4188" y="2442"/>
                    <a:pt x="4665" y="2246"/>
                  </a:cubicBezTo>
                  <a:cubicBezTo>
                    <a:pt x="5232" y="2012"/>
                    <a:pt x="5666" y="1578"/>
                    <a:pt x="5933" y="1045"/>
                  </a:cubicBezTo>
                  <a:cubicBezTo>
                    <a:pt x="6033" y="811"/>
                    <a:pt x="5966" y="544"/>
                    <a:pt x="5766" y="411"/>
                  </a:cubicBezTo>
                  <a:cubicBezTo>
                    <a:pt x="5683" y="364"/>
                    <a:pt x="5592" y="341"/>
                    <a:pt x="5504" y="341"/>
                  </a:cubicBezTo>
                  <a:cubicBezTo>
                    <a:pt x="5345" y="341"/>
                    <a:pt x="5197" y="415"/>
                    <a:pt x="5132" y="544"/>
                  </a:cubicBezTo>
                  <a:cubicBezTo>
                    <a:pt x="4965" y="945"/>
                    <a:pt x="4665" y="1245"/>
                    <a:pt x="4298" y="1378"/>
                  </a:cubicBezTo>
                  <a:cubicBezTo>
                    <a:pt x="3937" y="1517"/>
                    <a:pt x="3552" y="1587"/>
                    <a:pt x="3164" y="1587"/>
                  </a:cubicBezTo>
                  <a:cubicBezTo>
                    <a:pt x="3086" y="1587"/>
                    <a:pt x="3008" y="1584"/>
                    <a:pt x="2930" y="1578"/>
                  </a:cubicBezTo>
                  <a:cubicBezTo>
                    <a:pt x="2163" y="1545"/>
                    <a:pt x="1196" y="1278"/>
                    <a:pt x="1062" y="378"/>
                  </a:cubicBezTo>
                  <a:cubicBezTo>
                    <a:pt x="1010" y="113"/>
                    <a:pt x="815" y="1"/>
                    <a:pt x="61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18" name="Google Shape;318;p8"/>
          <p:cNvGrpSpPr/>
          <p:nvPr/>
        </p:nvGrpSpPr>
        <p:grpSpPr>
          <a:xfrm>
            <a:off x="1091475" y="1365275"/>
            <a:ext cx="730975" cy="238525"/>
            <a:chOff x="3798300" y="2287225"/>
            <a:chExt cx="730975" cy="238525"/>
          </a:xfrm>
        </p:grpSpPr>
        <p:sp>
          <p:nvSpPr>
            <p:cNvPr id="319" name="Google Shape;319;p8"/>
            <p:cNvSpPr/>
            <p:nvPr/>
          </p:nvSpPr>
          <p:spPr>
            <a:xfrm>
              <a:off x="3798300" y="2287225"/>
              <a:ext cx="722625" cy="238525"/>
            </a:xfrm>
            <a:custGeom>
              <a:avLst/>
              <a:gdLst/>
              <a:ahLst/>
              <a:cxnLst/>
              <a:rect l="l" t="t" r="r" b="b"/>
              <a:pathLst>
                <a:path w="28905" h="9541" extrusionOk="0">
                  <a:moveTo>
                    <a:pt x="5536" y="982"/>
                  </a:moveTo>
                  <a:cubicBezTo>
                    <a:pt x="5554" y="982"/>
                    <a:pt x="5571" y="986"/>
                    <a:pt x="5588" y="995"/>
                  </a:cubicBezTo>
                  <a:cubicBezTo>
                    <a:pt x="5821" y="1129"/>
                    <a:pt x="5588" y="2096"/>
                    <a:pt x="5554" y="2263"/>
                  </a:cubicBezTo>
                  <a:cubicBezTo>
                    <a:pt x="5421" y="3164"/>
                    <a:pt x="5154" y="4064"/>
                    <a:pt x="4754" y="4932"/>
                  </a:cubicBezTo>
                  <a:cubicBezTo>
                    <a:pt x="4706" y="5042"/>
                    <a:pt x="4649" y="5168"/>
                    <a:pt x="4585" y="5303"/>
                  </a:cubicBezTo>
                  <a:lnTo>
                    <a:pt x="4585" y="5303"/>
                  </a:lnTo>
                  <a:cubicBezTo>
                    <a:pt x="4305" y="4192"/>
                    <a:pt x="4401" y="2999"/>
                    <a:pt x="4887" y="1929"/>
                  </a:cubicBezTo>
                  <a:cubicBezTo>
                    <a:pt x="4949" y="1743"/>
                    <a:pt x="5299" y="982"/>
                    <a:pt x="5536" y="982"/>
                  </a:cubicBezTo>
                  <a:close/>
                  <a:moveTo>
                    <a:pt x="13440" y="2437"/>
                  </a:moveTo>
                  <a:cubicBezTo>
                    <a:pt x="13700" y="2437"/>
                    <a:pt x="13943" y="2626"/>
                    <a:pt x="13994" y="2930"/>
                  </a:cubicBezTo>
                  <a:cubicBezTo>
                    <a:pt x="14127" y="3564"/>
                    <a:pt x="13760" y="4331"/>
                    <a:pt x="13493" y="4865"/>
                  </a:cubicBezTo>
                  <a:cubicBezTo>
                    <a:pt x="13311" y="5270"/>
                    <a:pt x="13092" y="5663"/>
                    <a:pt x="12843" y="6037"/>
                  </a:cubicBezTo>
                  <a:lnTo>
                    <a:pt x="12843" y="6037"/>
                  </a:lnTo>
                  <a:cubicBezTo>
                    <a:pt x="12692" y="5943"/>
                    <a:pt x="12561" y="5822"/>
                    <a:pt x="12459" y="5665"/>
                  </a:cubicBezTo>
                  <a:cubicBezTo>
                    <a:pt x="12059" y="5032"/>
                    <a:pt x="12226" y="3964"/>
                    <a:pt x="12459" y="3297"/>
                  </a:cubicBezTo>
                  <a:cubicBezTo>
                    <a:pt x="12559" y="2930"/>
                    <a:pt x="12826" y="2630"/>
                    <a:pt x="13193" y="2496"/>
                  </a:cubicBezTo>
                  <a:cubicBezTo>
                    <a:pt x="13273" y="2456"/>
                    <a:pt x="13358" y="2437"/>
                    <a:pt x="13440" y="2437"/>
                  </a:cubicBezTo>
                  <a:close/>
                  <a:moveTo>
                    <a:pt x="5662" y="0"/>
                  </a:moveTo>
                  <a:cubicBezTo>
                    <a:pt x="5196" y="0"/>
                    <a:pt x="4695" y="361"/>
                    <a:pt x="4420" y="762"/>
                  </a:cubicBezTo>
                  <a:cubicBezTo>
                    <a:pt x="3887" y="1629"/>
                    <a:pt x="3553" y="2630"/>
                    <a:pt x="3486" y="3664"/>
                  </a:cubicBezTo>
                  <a:cubicBezTo>
                    <a:pt x="3422" y="4617"/>
                    <a:pt x="3600" y="5555"/>
                    <a:pt x="3986" y="6397"/>
                  </a:cubicBezTo>
                  <a:lnTo>
                    <a:pt x="3986" y="6397"/>
                  </a:lnTo>
                  <a:cubicBezTo>
                    <a:pt x="3401" y="7331"/>
                    <a:pt x="2595" y="8245"/>
                    <a:pt x="1710" y="8245"/>
                  </a:cubicBezTo>
                  <a:cubicBezTo>
                    <a:pt x="1441" y="8245"/>
                    <a:pt x="1164" y="8161"/>
                    <a:pt x="884" y="7967"/>
                  </a:cubicBezTo>
                  <a:cubicBezTo>
                    <a:pt x="801" y="7912"/>
                    <a:pt x="719" y="7888"/>
                    <a:pt x="642" y="7888"/>
                  </a:cubicBezTo>
                  <a:cubicBezTo>
                    <a:pt x="256" y="7888"/>
                    <a:pt x="0" y="8495"/>
                    <a:pt x="417" y="8801"/>
                  </a:cubicBezTo>
                  <a:lnTo>
                    <a:pt x="417" y="8768"/>
                  </a:lnTo>
                  <a:cubicBezTo>
                    <a:pt x="839" y="9054"/>
                    <a:pt x="1255" y="9176"/>
                    <a:pt x="1657" y="9176"/>
                  </a:cubicBezTo>
                  <a:cubicBezTo>
                    <a:pt x="2767" y="9176"/>
                    <a:pt x="3767" y="8243"/>
                    <a:pt x="4484" y="7268"/>
                  </a:cubicBezTo>
                  <a:lnTo>
                    <a:pt x="4484" y="7268"/>
                  </a:lnTo>
                  <a:cubicBezTo>
                    <a:pt x="4859" y="7805"/>
                    <a:pt x="5331" y="8281"/>
                    <a:pt x="5888" y="8668"/>
                  </a:cubicBezTo>
                  <a:cubicBezTo>
                    <a:pt x="6737" y="9246"/>
                    <a:pt x="7733" y="9540"/>
                    <a:pt x="8733" y="9540"/>
                  </a:cubicBezTo>
                  <a:cubicBezTo>
                    <a:pt x="9579" y="9540"/>
                    <a:pt x="10427" y="9329"/>
                    <a:pt x="11192" y="8901"/>
                  </a:cubicBezTo>
                  <a:cubicBezTo>
                    <a:pt x="11962" y="8461"/>
                    <a:pt x="12614" y="7858"/>
                    <a:pt x="13161" y="7165"/>
                  </a:cubicBezTo>
                  <a:lnTo>
                    <a:pt x="13161" y="7165"/>
                  </a:lnTo>
                  <a:cubicBezTo>
                    <a:pt x="13594" y="7281"/>
                    <a:pt x="14053" y="7312"/>
                    <a:pt x="14505" y="7312"/>
                  </a:cubicBezTo>
                  <a:cubicBezTo>
                    <a:pt x="14693" y="7312"/>
                    <a:pt x="14879" y="7306"/>
                    <a:pt x="15061" y="7300"/>
                  </a:cubicBezTo>
                  <a:cubicBezTo>
                    <a:pt x="16496" y="7200"/>
                    <a:pt x="17930" y="7100"/>
                    <a:pt x="19364" y="7000"/>
                  </a:cubicBezTo>
                  <a:lnTo>
                    <a:pt x="28304" y="6433"/>
                  </a:lnTo>
                  <a:cubicBezTo>
                    <a:pt x="28894" y="6400"/>
                    <a:pt x="28904" y="5498"/>
                    <a:pt x="28335" y="5498"/>
                  </a:cubicBezTo>
                  <a:cubicBezTo>
                    <a:pt x="28325" y="5498"/>
                    <a:pt x="28315" y="5498"/>
                    <a:pt x="28304" y="5499"/>
                  </a:cubicBezTo>
                  <a:lnTo>
                    <a:pt x="16662" y="6266"/>
                  </a:lnTo>
                  <a:cubicBezTo>
                    <a:pt x="16009" y="6320"/>
                    <a:pt x="15333" y="6375"/>
                    <a:pt x="14653" y="6375"/>
                  </a:cubicBezTo>
                  <a:cubicBezTo>
                    <a:pt x="14500" y="6375"/>
                    <a:pt x="14347" y="6372"/>
                    <a:pt x="14194" y="6366"/>
                  </a:cubicBezTo>
                  <a:cubicBezTo>
                    <a:pt x="14053" y="6358"/>
                    <a:pt x="13902" y="6346"/>
                    <a:pt x="13749" y="6326"/>
                  </a:cubicBezTo>
                  <a:lnTo>
                    <a:pt x="13749" y="6326"/>
                  </a:lnTo>
                  <a:cubicBezTo>
                    <a:pt x="14094" y="5773"/>
                    <a:pt x="14385" y="5188"/>
                    <a:pt x="14628" y="4598"/>
                  </a:cubicBezTo>
                  <a:cubicBezTo>
                    <a:pt x="14928" y="3831"/>
                    <a:pt x="15161" y="2863"/>
                    <a:pt x="14661" y="2130"/>
                  </a:cubicBezTo>
                  <a:cubicBezTo>
                    <a:pt x="14353" y="1719"/>
                    <a:pt x="13880" y="1497"/>
                    <a:pt x="13391" y="1497"/>
                  </a:cubicBezTo>
                  <a:cubicBezTo>
                    <a:pt x="13086" y="1497"/>
                    <a:pt x="12775" y="1583"/>
                    <a:pt x="12493" y="1763"/>
                  </a:cubicBezTo>
                  <a:cubicBezTo>
                    <a:pt x="11659" y="2296"/>
                    <a:pt x="11425" y="3364"/>
                    <a:pt x="11325" y="4298"/>
                  </a:cubicBezTo>
                  <a:cubicBezTo>
                    <a:pt x="11259" y="5232"/>
                    <a:pt x="11459" y="6199"/>
                    <a:pt x="12293" y="6766"/>
                  </a:cubicBezTo>
                  <a:cubicBezTo>
                    <a:pt x="12293" y="6767"/>
                    <a:pt x="12294" y="6767"/>
                    <a:pt x="12295" y="6768"/>
                  </a:cubicBezTo>
                  <a:lnTo>
                    <a:pt x="12295" y="6768"/>
                  </a:lnTo>
                  <a:cubicBezTo>
                    <a:pt x="11382" y="7799"/>
                    <a:pt x="10156" y="8635"/>
                    <a:pt x="8770" y="8635"/>
                  </a:cubicBezTo>
                  <a:cubicBezTo>
                    <a:pt x="8744" y="8635"/>
                    <a:pt x="8717" y="8635"/>
                    <a:pt x="8690" y="8634"/>
                  </a:cubicBezTo>
                  <a:cubicBezTo>
                    <a:pt x="7189" y="8601"/>
                    <a:pt x="5821" y="7767"/>
                    <a:pt x="5054" y="6499"/>
                  </a:cubicBezTo>
                  <a:cubicBezTo>
                    <a:pt x="5044" y="6481"/>
                    <a:pt x="5034" y="6462"/>
                    <a:pt x="5024" y="6443"/>
                  </a:cubicBezTo>
                  <a:lnTo>
                    <a:pt x="5024" y="6443"/>
                  </a:lnTo>
                  <a:cubicBezTo>
                    <a:pt x="5046" y="6406"/>
                    <a:pt x="5067" y="6369"/>
                    <a:pt x="5087" y="6333"/>
                  </a:cubicBezTo>
                  <a:cubicBezTo>
                    <a:pt x="5655" y="5365"/>
                    <a:pt x="6055" y="4331"/>
                    <a:pt x="6322" y="3264"/>
                  </a:cubicBezTo>
                  <a:cubicBezTo>
                    <a:pt x="6422" y="2763"/>
                    <a:pt x="6488" y="2263"/>
                    <a:pt x="6555" y="1763"/>
                  </a:cubicBezTo>
                  <a:cubicBezTo>
                    <a:pt x="6655" y="1296"/>
                    <a:pt x="6589" y="862"/>
                    <a:pt x="6388" y="428"/>
                  </a:cubicBezTo>
                  <a:cubicBezTo>
                    <a:pt x="6192" y="122"/>
                    <a:pt x="5933" y="0"/>
                    <a:pt x="566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320;p8"/>
            <p:cNvSpPr/>
            <p:nvPr/>
          </p:nvSpPr>
          <p:spPr>
            <a:xfrm>
              <a:off x="4418700" y="2374225"/>
              <a:ext cx="110575" cy="120525"/>
            </a:xfrm>
            <a:custGeom>
              <a:avLst/>
              <a:gdLst/>
              <a:ahLst/>
              <a:cxnLst/>
              <a:rect l="l" t="t" r="r" b="b"/>
              <a:pathLst>
                <a:path w="4423" h="4821" extrusionOk="0">
                  <a:moveTo>
                    <a:pt x="940" y="1"/>
                  </a:moveTo>
                  <a:cubicBezTo>
                    <a:pt x="819" y="1"/>
                    <a:pt x="703" y="51"/>
                    <a:pt x="619" y="151"/>
                  </a:cubicBezTo>
                  <a:cubicBezTo>
                    <a:pt x="419" y="317"/>
                    <a:pt x="419" y="618"/>
                    <a:pt x="619" y="784"/>
                  </a:cubicBezTo>
                  <a:lnTo>
                    <a:pt x="619" y="851"/>
                  </a:lnTo>
                  <a:cubicBezTo>
                    <a:pt x="1345" y="1473"/>
                    <a:pt x="2111" y="2035"/>
                    <a:pt x="2918" y="2552"/>
                  </a:cubicBezTo>
                  <a:lnTo>
                    <a:pt x="2918" y="2552"/>
                  </a:lnTo>
                  <a:lnTo>
                    <a:pt x="453" y="3953"/>
                  </a:lnTo>
                  <a:cubicBezTo>
                    <a:pt x="1" y="4207"/>
                    <a:pt x="266" y="4820"/>
                    <a:pt x="682" y="4820"/>
                  </a:cubicBezTo>
                  <a:cubicBezTo>
                    <a:pt x="757" y="4820"/>
                    <a:pt x="838" y="4800"/>
                    <a:pt x="920" y="4754"/>
                  </a:cubicBezTo>
                  <a:lnTo>
                    <a:pt x="4122" y="2986"/>
                  </a:lnTo>
                  <a:cubicBezTo>
                    <a:pt x="4422" y="2786"/>
                    <a:pt x="4422" y="2319"/>
                    <a:pt x="4122" y="2152"/>
                  </a:cubicBezTo>
                  <a:cubicBezTo>
                    <a:pt x="3088" y="1552"/>
                    <a:pt x="2154" y="884"/>
                    <a:pt x="1286" y="151"/>
                  </a:cubicBezTo>
                  <a:cubicBezTo>
                    <a:pt x="1186" y="51"/>
                    <a:pt x="1061" y="1"/>
                    <a:pt x="9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21" name="Google Shape;321;p8"/>
          <p:cNvGrpSpPr/>
          <p:nvPr/>
        </p:nvGrpSpPr>
        <p:grpSpPr>
          <a:xfrm>
            <a:off x="6546075" y="3722075"/>
            <a:ext cx="529900" cy="149350"/>
            <a:chOff x="3898800" y="2624300"/>
            <a:chExt cx="529900" cy="149350"/>
          </a:xfrm>
        </p:grpSpPr>
        <p:sp>
          <p:nvSpPr>
            <p:cNvPr id="322" name="Google Shape;322;p8"/>
            <p:cNvSpPr/>
            <p:nvPr/>
          </p:nvSpPr>
          <p:spPr>
            <a:xfrm>
              <a:off x="3916975" y="2666775"/>
              <a:ext cx="511725" cy="65425"/>
            </a:xfrm>
            <a:custGeom>
              <a:avLst/>
              <a:gdLst/>
              <a:ahLst/>
              <a:cxnLst/>
              <a:rect l="l" t="t" r="r" b="b"/>
              <a:pathLst>
                <a:path w="20469" h="2617" extrusionOk="0">
                  <a:moveTo>
                    <a:pt x="706" y="0"/>
                  </a:moveTo>
                  <a:cubicBezTo>
                    <a:pt x="336" y="0"/>
                    <a:pt x="1" y="477"/>
                    <a:pt x="340" y="791"/>
                  </a:cubicBezTo>
                  <a:cubicBezTo>
                    <a:pt x="1876" y="2162"/>
                    <a:pt x="3788" y="2617"/>
                    <a:pt x="5745" y="2617"/>
                  </a:cubicBezTo>
                  <a:cubicBezTo>
                    <a:pt x="6978" y="2617"/>
                    <a:pt x="8228" y="2437"/>
                    <a:pt x="9414" y="2192"/>
                  </a:cubicBezTo>
                  <a:cubicBezTo>
                    <a:pt x="11350" y="1797"/>
                    <a:pt x="13463" y="1214"/>
                    <a:pt x="15508" y="1214"/>
                  </a:cubicBezTo>
                  <a:cubicBezTo>
                    <a:pt x="16915" y="1214"/>
                    <a:pt x="18290" y="1490"/>
                    <a:pt x="19554" y="2292"/>
                  </a:cubicBezTo>
                  <a:cubicBezTo>
                    <a:pt x="19635" y="2346"/>
                    <a:pt x="19716" y="2369"/>
                    <a:pt x="19793" y="2369"/>
                  </a:cubicBezTo>
                  <a:cubicBezTo>
                    <a:pt x="20190" y="2369"/>
                    <a:pt x="20468" y="1743"/>
                    <a:pt x="20021" y="1491"/>
                  </a:cubicBezTo>
                  <a:cubicBezTo>
                    <a:pt x="18642" y="609"/>
                    <a:pt x="17110" y="306"/>
                    <a:pt x="15541" y="306"/>
                  </a:cubicBezTo>
                  <a:cubicBezTo>
                    <a:pt x="13846" y="306"/>
                    <a:pt x="12110" y="660"/>
                    <a:pt x="10481" y="1024"/>
                  </a:cubicBezTo>
                  <a:cubicBezTo>
                    <a:pt x="8965" y="1350"/>
                    <a:pt x="7289" y="1700"/>
                    <a:pt x="5668" y="1700"/>
                  </a:cubicBezTo>
                  <a:cubicBezTo>
                    <a:pt x="3973" y="1700"/>
                    <a:pt x="2338" y="1317"/>
                    <a:pt x="1008" y="124"/>
                  </a:cubicBezTo>
                  <a:cubicBezTo>
                    <a:pt x="914" y="37"/>
                    <a:pt x="809" y="0"/>
                    <a:pt x="7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 name="Google Shape;323;p8"/>
            <p:cNvSpPr/>
            <p:nvPr/>
          </p:nvSpPr>
          <p:spPr>
            <a:xfrm>
              <a:off x="3898800" y="2624300"/>
              <a:ext cx="116400" cy="149350"/>
            </a:xfrm>
            <a:custGeom>
              <a:avLst/>
              <a:gdLst/>
              <a:ahLst/>
              <a:cxnLst/>
              <a:rect l="l" t="t" r="r" b="b"/>
              <a:pathLst>
                <a:path w="4656" h="5974" extrusionOk="0">
                  <a:moveTo>
                    <a:pt x="4013" y="1"/>
                  </a:moveTo>
                  <a:cubicBezTo>
                    <a:pt x="3968" y="1"/>
                    <a:pt x="3920" y="7"/>
                    <a:pt x="3869" y="21"/>
                  </a:cubicBezTo>
                  <a:lnTo>
                    <a:pt x="1768" y="688"/>
                  </a:lnTo>
                  <a:lnTo>
                    <a:pt x="767" y="989"/>
                  </a:lnTo>
                  <a:cubicBezTo>
                    <a:pt x="434" y="1055"/>
                    <a:pt x="167" y="1256"/>
                    <a:pt x="33" y="1589"/>
                  </a:cubicBezTo>
                  <a:cubicBezTo>
                    <a:pt x="0" y="1923"/>
                    <a:pt x="67" y="2256"/>
                    <a:pt x="200" y="2556"/>
                  </a:cubicBezTo>
                  <a:cubicBezTo>
                    <a:pt x="300" y="2890"/>
                    <a:pt x="400" y="3224"/>
                    <a:pt x="500" y="3557"/>
                  </a:cubicBezTo>
                  <a:cubicBezTo>
                    <a:pt x="701" y="4258"/>
                    <a:pt x="834" y="4925"/>
                    <a:pt x="934" y="5625"/>
                  </a:cubicBezTo>
                  <a:cubicBezTo>
                    <a:pt x="991" y="5824"/>
                    <a:pt x="1192" y="5974"/>
                    <a:pt x="1394" y="5974"/>
                  </a:cubicBezTo>
                  <a:cubicBezTo>
                    <a:pt x="1430" y="5974"/>
                    <a:pt x="1466" y="5969"/>
                    <a:pt x="1501" y="5959"/>
                  </a:cubicBezTo>
                  <a:cubicBezTo>
                    <a:pt x="1735" y="5859"/>
                    <a:pt x="1901" y="5625"/>
                    <a:pt x="1835" y="5358"/>
                  </a:cubicBezTo>
                  <a:cubicBezTo>
                    <a:pt x="1635" y="4191"/>
                    <a:pt x="1368" y="3057"/>
                    <a:pt x="1001" y="1923"/>
                  </a:cubicBezTo>
                  <a:cubicBezTo>
                    <a:pt x="1001" y="1913"/>
                    <a:pt x="1000" y="1902"/>
                    <a:pt x="999" y="1890"/>
                  </a:cubicBezTo>
                  <a:lnTo>
                    <a:pt x="999" y="1890"/>
                  </a:lnTo>
                  <a:cubicBezTo>
                    <a:pt x="999" y="1890"/>
                    <a:pt x="1000" y="1890"/>
                    <a:pt x="1001" y="1889"/>
                  </a:cubicBezTo>
                  <a:cubicBezTo>
                    <a:pt x="1134" y="1889"/>
                    <a:pt x="1268" y="1823"/>
                    <a:pt x="1401" y="1756"/>
                  </a:cubicBezTo>
                  <a:lnTo>
                    <a:pt x="2302" y="1489"/>
                  </a:lnTo>
                  <a:lnTo>
                    <a:pt x="4136" y="922"/>
                  </a:lnTo>
                  <a:cubicBezTo>
                    <a:pt x="4656" y="769"/>
                    <a:pt x="4504" y="1"/>
                    <a:pt x="401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7347307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57802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87295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6/11/2022</a:t>
            </a:fld>
            <a:endParaRPr lang="en-US"/>
          </a:p>
        </p:txBody>
      </p:sp>
      <p:sp>
        <p:nvSpPr>
          <p:cNvPr id="6" name="Footer Placeholder 5"/>
          <p:cNvSpPr>
            <a:spLocks noGrp="1"/>
          </p:cNvSpPr>
          <p:nvPr>
            <p:ph type="ftr" sz="quarter" idx="11"/>
          </p:nvPr>
        </p:nvSpPr>
        <p:spPr>
          <a:xfrm>
            <a:off x="3124200" y="4767263"/>
            <a:ext cx="2895600" cy="274637"/>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40851810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0938"/>
            <a:ext cx="4040188"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150938"/>
            <a:ext cx="4041775"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6/11/2022</a:t>
            </a:fld>
            <a:endParaRPr lang="en-US"/>
          </a:p>
        </p:txBody>
      </p:sp>
      <p:sp>
        <p:nvSpPr>
          <p:cNvPr id="8" name="Footer Placeholder 7"/>
          <p:cNvSpPr>
            <a:spLocks noGrp="1"/>
          </p:cNvSpPr>
          <p:nvPr>
            <p:ph type="ftr" sz="quarter" idx="11"/>
          </p:nvPr>
        </p:nvSpPr>
        <p:spPr>
          <a:xfrm>
            <a:off x="3124200" y="4767263"/>
            <a:ext cx="2895600" cy="274637"/>
          </a:xfrm>
          <a:prstGeom prst="rect">
            <a:avLst/>
          </a:prstGeom>
        </p:spPr>
        <p:txBody>
          <a:bodyPr/>
          <a:lstStyle/>
          <a:p>
            <a:endParaRPr lang="en-US"/>
          </a:p>
        </p:txBody>
      </p:sp>
      <p:sp>
        <p:nvSpPr>
          <p:cNvPr id="9" name="Slide Number Placeholder 8"/>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25302788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6/11/2022</a:t>
            </a:fld>
            <a:endParaRPr lang="en-US"/>
          </a:p>
        </p:txBody>
      </p:sp>
      <p:sp>
        <p:nvSpPr>
          <p:cNvPr id="4" name="Footer Placeholder 3"/>
          <p:cNvSpPr>
            <a:spLocks noGrp="1"/>
          </p:cNvSpPr>
          <p:nvPr>
            <p:ph type="ftr" sz="quarter" idx="11"/>
          </p:nvPr>
        </p:nvSpPr>
        <p:spPr>
          <a:xfrm>
            <a:off x="3124200" y="4767263"/>
            <a:ext cx="2895600" cy="274637"/>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39331698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6/11/2022</a:t>
            </a:fld>
            <a:endParaRPr lang="en-US"/>
          </a:p>
        </p:txBody>
      </p:sp>
      <p:sp>
        <p:nvSpPr>
          <p:cNvPr id="3" name="Footer Placeholder 2"/>
          <p:cNvSpPr>
            <a:spLocks noGrp="1"/>
          </p:cNvSpPr>
          <p:nvPr>
            <p:ph type="ftr" sz="quarter" idx="11"/>
          </p:nvPr>
        </p:nvSpPr>
        <p:spPr>
          <a:xfrm>
            <a:off x="3124200" y="4767263"/>
            <a:ext cx="2895600" cy="274637"/>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32177816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437"/>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076325"/>
            <a:ext cx="3008313" cy="35179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6/11/2022</a:t>
            </a:fld>
            <a:endParaRPr lang="en-US"/>
          </a:p>
        </p:txBody>
      </p:sp>
      <p:sp>
        <p:nvSpPr>
          <p:cNvPr id="6" name="Footer Placeholder 5"/>
          <p:cNvSpPr>
            <a:spLocks noGrp="1"/>
          </p:cNvSpPr>
          <p:nvPr>
            <p:ph type="ftr" sz="quarter" idx="11"/>
          </p:nvPr>
        </p:nvSpPr>
        <p:spPr>
          <a:xfrm>
            <a:off x="3124200" y="4767263"/>
            <a:ext cx="2895600" cy="274637"/>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86100318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18" Type="http://schemas.openxmlformats.org/officeDocument/2006/relationships/slideLayout" Target="../slideLayouts/slideLayout19.xml"/><Relationship Id="rId26" Type="http://schemas.openxmlformats.org/officeDocument/2006/relationships/theme" Target="../theme/theme2.xml"/><Relationship Id="rId3" Type="http://schemas.openxmlformats.org/officeDocument/2006/relationships/slideLayout" Target="../slideLayouts/slideLayout4.xml"/><Relationship Id="rId21" Type="http://schemas.openxmlformats.org/officeDocument/2006/relationships/slideLayout" Target="../slideLayouts/slideLayout22.xml"/><Relationship Id="rId7" Type="http://schemas.openxmlformats.org/officeDocument/2006/relationships/slideLayout" Target="../slideLayouts/slideLayout8.xml"/><Relationship Id="rId12" Type="http://schemas.openxmlformats.org/officeDocument/2006/relationships/slideLayout" Target="../slideLayouts/slideLayout13.xml"/><Relationship Id="rId17" Type="http://schemas.openxmlformats.org/officeDocument/2006/relationships/slideLayout" Target="../slideLayouts/slideLayout18.xml"/><Relationship Id="rId25" Type="http://schemas.openxmlformats.org/officeDocument/2006/relationships/slideLayout" Target="../slideLayouts/slideLayout26.xml"/><Relationship Id="rId2" Type="http://schemas.openxmlformats.org/officeDocument/2006/relationships/slideLayout" Target="../slideLayouts/slideLayout3.xml"/><Relationship Id="rId16" Type="http://schemas.openxmlformats.org/officeDocument/2006/relationships/slideLayout" Target="../slideLayouts/slideLayout17.xml"/><Relationship Id="rId20" Type="http://schemas.openxmlformats.org/officeDocument/2006/relationships/slideLayout" Target="../slideLayouts/slideLayout21.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24" Type="http://schemas.openxmlformats.org/officeDocument/2006/relationships/slideLayout" Target="../slideLayouts/slideLayout25.xml"/><Relationship Id="rId5" Type="http://schemas.openxmlformats.org/officeDocument/2006/relationships/slideLayout" Target="../slideLayouts/slideLayout6.xml"/><Relationship Id="rId15" Type="http://schemas.openxmlformats.org/officeDocument/2006/relationships/slideLayout" Target="../slideLayouts/slideLayout16.xml"/><Relationship Id="rId23" Type="http://schemas.openxmlformats.org/officeDocument/2006/relationships/slideLayout" Target="../slideLayouts/slideLayout24.xml"/><Relationship Id="rId10" Type="http://schemas.openxmlformats.org/officeDocument/2006/relationships/slideLayout" Target="../slideLayouts/slideLayout11.xml"/><Relationship Id="rId19" Type="http://schemas.openxmlformats.org/officeDocument/2006/relationships/slideLayout" Target="../slideLayouts/slideLayout20.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 Id="rId22" Type="http://schemas.openxmlformats.org/officeDocument/2006/relationships/slideLayout" Target="../slideLayouts/slideLayout23.xml"/><Relationship Id="rId27"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325894"/>
      </p:ext>
    </p:extLst>
  </p:cSld>
  <p:clrMap bg1="lt1" tx1="dk1" bg2="lt2" tx2="dk2" accent1="accent1" accent2="accent2" accent3="accent3" accent4="accent4" accent5="accent5" accent6="accent6" hlink="hlink" folHlink="folHlink"/>
  <p:sldLayoutIdLst>
    <p:sldLayoutId id="2147483650"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7">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Tree>
    <p:extLst>
      <p:ext uri="{BB962C8B-B14F-4D97-AF65-F5344CB8AC3E}">
        <p14:creationId xmlns:p14="http://schemas.microsoft.com/office/powerpoint/2010/main" val="622696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4" r:id="rId13"/>
    <p:sldLayoutId id="2147483675" r:id="rId14"/>
    <p:sldLayoutId id="2147483676" r:id="rId15"/>
    <p:sldLayoutId id="2147483677" r:id="rId16"/>
    <p:sldLayoutId id="2147483678" r:id="rId17"/>
    <p:sldLayoutId id="2147483684" r:id="rId18"/>
    <p:sldLayoutId id="2147483685" r:id="rId19"/>
    <p:sldLayoutId id="2147483686" r:id="rId20"/>
    <p:sldLayoutId id="2147483687" r:id="rId21"/>
    <p:sldLayoutId id="2147483688" r:id="rId22"/>
    <p:sldLayoutId id="2147483689" r:id="rId23"/>
    <p:sldLayoutId id="2147483690" r:id="rId24"/>
    <p:sldLayoutId id="2147483691" r:id="rId2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jp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6.xml"/><Relationship Id="rId6" Type="http://schemas.openxmlformats.org/officeDocument/2006/relationships/image" Target="../media/image1.png"/><Relationship Id="rId5" Type="http://schemas.openxmlformats.org/officeDocument/2006/relationships/image" Target="../media/image19.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2.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2.xml"/><Relationship Id="rId6" Type="http://schemas.openxmlformats.org/officeDocument/2006/relationships/image" Target="../media/image16.png"/><Relationship Id="rId5" Type="http://schemas.openxmlformats.org/officeDocument/2006/relationships/image" Target="../media/image20.jpeg"/><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9.xml"/><Relationship Id="rId4" Type="http://schemas.openxmlformats.org/officeDocument/2006/relationships/image" Target="../media/image21.jpe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3.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16.xml"/><Relationship Id="rId6" Type="http://schemas.openxmlformats.org/officeDocument/2006/relationships/image" Target="../media/image1.png"/><Relationship Id="rId5" Type="http://schemas.openxmlformats.org/officeDocument/2006/relationships/image" Target="../media/image9.png"/><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15.xml"/><Relationship Id="rId6" Type="http://schemas.openxmlformats.org/officeDocument/2006/relationships/image" Target="../media/image1.png"/><Relationship Id="rId5" Type="http://schemas.openxmlformats.org/officeDocument/2006/relationships/image" Target="../media/image9.png"/><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9.xml"/><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24.xml"/><Relationship Id="rId6" Type="http://schemas.openxmlformats.org/officeDocument/2006/relationships/image" Target="../media/image27.png"/><Relationship Id="rId5" Type="http://schemas.openxmlformats.org/officeDocument/2006/relationships/image" Target="../media/image1.png"/><Relationship Id="rId4" Type="http://schemas.microsoft.com/office/2007/relationships/hdphoto" Target="../media/hdphoto2.wdp"/></Relationships>
</file>

<file path=ppt/slides/_rels/slide19.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28.png"/><Relationship Id="rId7"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21.xml"/><Relationship Id="rId6" Type="http://schemas.microsoft.com/office/2007/relationships/hdphoto" Target="../media/hdphoto3.wdp"/><Relationship Id="rId5" Type="http://schemas.openxmlformats.org/officeDocument/2006/relationships/image" Target="../media/image29.png"/><Relationship Id="rId4" Type="http://schemas.microsoft.com/office/2007/relationships/hdphoto" Target="../media/hdphoto1.wdp"/><Relationship Id="rId9"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4.png"/><Relationship Id="rId1" Type="http://schemas.openxmlformats.org/officeDocument/2006/relationships/slideLayout" Target="../slideLayouts/slideLayout15.xml"/><Relationship Id="rId6" Type="http://schemas.openxmlformats.org/officeDocument/2006/relationships/image" Target="../media/image1.png"/><Relationship Id="rId5" Type="http://schemas.openxmlformats.org/officeDocument/2006/relationships/image" Target="../media/image32.png"/><Relationship Id="rId4" Type="http://schemas.openxmlformats.org/officeDocument/2006/relationships/image" Target="../media/image31.png"/></Relationships>
</file>

<file path=ppt/slides/_rels/slide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4.png"/><Relationship Id="rId1" Type="http://schemas.openxmlformats.org/officeDocument/2006/relationships/slideLayout" Target="../slideLayouts/slideLayout15.xml"/><Relationship Id="rId6" Type="http://schemas.openxmlformats.org/officeDocument/2006/relationships/image" Target="../media/image1.png"/><Relationship Id="rId5" Type="http://schemas.openxmlformats.org/officeDocument/2006/relationships/image" Target="../media/image32.png"/><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22.xml"/><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0.xml"/><Relationship Id="rId1" Type="http://schemas.openxmlformats.org/officeDocument/2006/relationships/slideLayout" Target="../slideLayouts/slideLayout21.xml"/><Relationship Id="rId5" Type="http://schemas.openxmlformats.org/officeDocument/2006/relationships/image" Target="../media/image1.png"/><Relationship Id="rId4" Type="http://schemas.microsoft.com/office/2007/relationships/hdphoto" Target="../media/hdphoto5.wdp"/></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25.xml"/><Relationship Id="rId4"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26.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4.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6.xml"/><Relationship Id="rId5" Type="http://schemas.openxmlformats.org/officeDocument/2006/relationships/image" Target="../media/image1.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19.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0.xml"/><Relationship Id="rId5" Type="http://schemas.openxmlformats.org/officeDocument/2006/relationships/image" Target="../media/image17.jpe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1.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6.xml"/><Relationship Id="rId6" Type="http://schemas.openxmlformats.org/officeDocument/2006/relationships/image" Target="../media/image1.png"/><Relationship Id="rId5" Type="http://schemas.openxmlformats.org/officeDocument/2006/relationships/image" Target="../media/image19.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21"/>
            <a:ext cx="9144000" cy="5142857"/>
          </a:xfrm>
          <a:prstGeom prst="rect">
            <a:avLst/>
          </a:prstGeom>
        </p:spPr>
      </p:pic>
      <p:cxnSp>
        <p:nvCxnSpPr>
          <p:cNvPr id="9" name="直線コネクタ 9"/>
          <p:cNvCxnSpPr/>
          <p:nvPr/>
        </p:nvCxnSpPr>
        <p:spPr>
          <a:xfrm>
            <a:off x="3810025" y="2876550"/>
            <a:ext cx="4495775" cy="0"/>
          </a:xfrm>
          <a:prstGeom prst="line">
            <a:avLst/>
          </a:prstGeom>
          <a:noFill/>
          <a:ln w="28575" cap="flat" cmpd="sng" algn="ctr">
            <a:solidFill>
              <a:schemeClr val="tx1">
                <a:lumMod val="65000"/>
                <a:lumOff val="35000"/>
              </a:schemeClr>
            </a:solidFill>
            <a:prstDash val="solid"/>
            <a:headEnd type="oval"/>
            <a:tailEnd type="oval"/>
          </a:ln>
          <a:effectLst/>
        </p:spPr>
      </p:cxnSp>
      <p:sp>
        <p:nvSpPr>
          <p:cNvPr id="10" name="タイトル 1"/>
          <p:cNvSpPr txBox="1">
            <a:spLocks/>
          </p:cNvSpPr>
          <p:nvPr/>
        </p:nvSpPr>
        <p:spPr>
          <a:xfrm>
            <a:off x="3520978" y="1194343"/>
            <a:ext cx="5073868" cy="469019"/>
          </a:xfrm>
          <a:prstGeom prst="rect">
            <a:avLst/>
          </a:prstGeom>
        </p:spPr>
        <p:txBody>
          <a:bodyPr lIns="68580" tIns="34290" rIns="68580" bIns="34290" anchor="b"/>
          <a:lstStyle>
            <a:lvl1pPr algn="ctr" defTabSz="914400" rtl="0" eaLnBrk="1" latinLnBrk="0" hangingPunct="1">
              <a:spcBef>
                <a:spcPct val="0"/>
              </a:spcBef>
              <a:buNone/>
              <a:defRPr sz="9600" kern="1200" spc="1500" baseline="0">
                <a:solidFill>
                  <a:schemeClr val="tx1"/>
                </a:solidFill>
                <a:latin typeface="+mj-lt"/>
                <a:ea typeface="+mj-ea"/>
                <a:cs typeface="+mj-cs"/>
              </a:defRPr>
            </a:lvl1pPr>
          </a:lstStyle>
          <a:p>
            <a:pPr defTabSz="1632713">
              <a:defRPr/>
            </a:pPr>
            <a:r>
              <a:rPr kumimoji="1" lang="en-US" altLang="ja-JP" sz="3200" b="1" spc="0" dirty="0">
                <a:solidFill>
                  <a:schemeClr val="tx1">
                    <a:lumMod val="65000"/>
                    <a:lumOff val="35000"/>
                  </a:schemeClr>
                </a:solidFill>
                <a:latin typeface="Arial" pitchFamily="34" charset="0"/>
                <a:cs typeface="Arial" pitchFamily="34" charset="0"/>
              </a:rPr>
              <a:t>MEDIA MENGAJAR</a:t>
            </a:r>
            <a:endParaRPr kumimoji="1" lang="ja-JP" altLang="en-US" sz="3200" b="1" spc="0" dirty="0">
              <a:solidFill>
                <a:schemeClr val="tx1">
                  <a:lumMod val="65000"/>
                  <a:lumOff val="35000"/>
                </a:schemeClr>
              </a:solidFill>
              <a:latin typeface="Arial" pitchFamily="34" charset="0"/>
              <a:cs typeface="Arial" pitchFamily="34" charset="0"/>
            </a:endParaRPr>
          </a:p>
        </p:txBody>
      </p:sp>
      <p:sp>
        <p:nvSpPr>
          <p:cNvPr id="11" name="Rectangle 10"/>
          <p:cNvSpPr/>
          <p:nvPr/>
        </p:nvSpPr>
        <p:spPr>
          <a:xfrm>
            <a:off x="5091781" y="2977351"/>
            <a:ext cx="1932260" cy="315471"/>
          </a:xfrm>
          <a:prstGeom prst="rect">
            <a:avLst/>
          </a:prstGeom>
        </p:spPr>
        <p:txBody>
          <a:bodyPr wrap="none" lIns="68580" tIns="34290" rIns="68580" bIns="34290">
            <a:spAutoFit/>
          </a:bodyPr>
          <a:lstStyle/>
          <a:p>
            <a:pPr algn="ctr"/>
            <a:r>
              <a:rPr lang="en-US" sz="1600" b="1" dirty="0">
                <a:solidFill>
                  <a:schemeClr val="tx1">
                    <a:lumMod val="65000"/>
                    <a:lumOff val="35000"/>
                  </a:schemeClr>
                </a:solidFill>
              </a:rPr>
              <a:t>UNTUK SMA KELAS X</a:t>
            </a:r>
            <a:endParaRPr lang="id-ID" sz="1600" b="1" dirty="0">
              <a:solidFill>
                <a:schemeClr val="tx1">
                  <a:lumMod val="65000"/>
                  <a:lumOff val="35000"/>
                </a:schemeClr>
              </a:solidFill>
            </a:endParaRPr>
          </a:p>
        </p:txBody>
      </p:sp>
      <p:sp>
        <p:nvSpPr>
          <p:cNvPr id="13" name="Cube 12"/>
          <p:cNvSpPr/>
          <p:nvPr/>
        </p:nvSpPr>
        <p:spPr>
          <a:xfrm>
            <a:off x="1251549" y="895350"/>
            <a:ext cx="2269429" cy="3200401"/>
          </a:xfrm>
          <a:prstGeom prst="cube">
            <a:avLst>
              <a:gd name="adj" fmla="val 3711"/>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0" scaled="1"/>
            <a:tileRect/>
          </a:gra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テキスト プレースホルダー 11"/>
          <p:cNvSpPr txBox="1">
            <a:spLocks/>
          </p:cNvSpPr>
          <p:nvPr/>
        </p:nvSpPr>
        <p:spPr>
          <a:xfrm>
            <a:off x="3810025" y="1745712"/>
            <a:ext cx="4495775" cy="718215"/>
          </a:xfrm>
          <a:prstGeom prst="rect">
            <a:avLst/>
          </a:prstGeom>
        </p:spPr>
        <p:txBody>
          <a:bodyPr anchor="t">
            <a:noAutofit/>
          </a:bodyPr>
          <a:lstStyle>
            <a:lvl1pPr marL="342900" indent="-342900" algn="ctr" defTabSz="914400" rtl="0" eaLnBrk="1" latinLnBrk="0" hangingPunct="1">
              <a:spcBef>
                <a:spcPct val="20000"/>
              </a:spcBef>
              <a:buFont typeface="Arial" pitchFamily="34" charset="0"/>
              <a:buChar char="•"/>
              <a:defRPr sz="4000" kern="1200" spc="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pPr>
            <a:r>
              <a:rPr lang="en-US" sz="3200" b="1" dirty="0" err="1">
                <a:solidFill>
                  <a:srgbClr val="C32F3C"/>
                </a:solidFill>
                <a:cs typeface="Arial" pitchFamily="34" charset="0"/>
              </a:rPr>
              <a:t>Pendidikan</a:t>
            </a:r>
            <a:r>
              <a:rPr lang="en-US" sz="3200" b="1" dirty="0">
                <a:solidFill>
                  <a:srgbClr val="C32F3C"/>
                </a:solidFill>
                <a:cs typeface="Arial" pitchFamily="34" charset="0"/>
              </a:rPr>
              <a:t> Agama Islam </a:t>
            </a:r>
            <a:r>
              <a:rPr lang="en-US" sz="3200" b="1" dirty="0" err="1">
                <a:solidFill>
                  <a:srgbClr val="C32F3C"/>
                </a:solidFill>
                <a:cs typeface="Arial" pitchFamily="34" charset="0"/>
              </a:rPr>
              <a:t>dan</a:t>
            </a:r>
            <a:r>
              <a:rPr lang="en-US" sz="3200" b="1" dirty="0">
                <a:solidFill>
                  <a:srgbClr val="C32F3C"/>
                </a:solidFill>
                <a:cs typeface="Arial" pitchFamily="34" charset="0"/>
              </a:rPr>
              <a:t> Budi </a:t>
            </a:r>
            <a:r>
              <a:rPr lang="en-US" sz="3200" b="1" dirty="0" err="1">
                <a:solidFill>
                  <a:srgbClr val="C32F3C"/>
                </a:solidFill>
                <a:cs typeface="Arial" pitchFamily="34" charset="0"/>
              </a:rPr>
              <a:t>Pekerti</a:t>
            </a:r>
            <a:endParaRPr lang="en-US" sz="3200" b="1" dirty="0">
              <a:solidFill>
                <a:srgbClr val="C32F3C"/>
              </a:solidFill>
              <a:cs typeface="Arial" pitchFamily="34" charset="0"/>
            </a:endParaRP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60514" y="1025660"/>
            <a:ext cx="2159106" cy="3070091"/>
          </a:xfrm>
          <a:prstGeom prst="rect">
            <a:avLst/>
          </a:prstGeom>
        </p:spPr>
      </p:pic>
    </p:spTree>
    <p:extLst>
      <p:ext uri="{BB962C8B-B14F-4D97-AF65-F5344CB8AC3E}">
        <p14:creationId xmlns:p14="http://schemas.microsoft.com/office/powerpoint/2010/main" val="5727104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500"/>
                                  </p:stCondLst>
                                  <p:iterate type="wd">
                                    <p:tmPct val="10000"/>
                                  </p:iterate>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ppt_x"/>
                                          </p:val>
                                        </p:tav>
                                        <p:tav tm="100000">
                                          <p:val>
                                            <p:strVal val="#ppt_x"/>
                                          </p:val>
                                        </p:tav>
                                      </p:tavLst>
                                    </p:anim>
                                    <p:anim calcmode="lin" valueType="num">
                                      <p:cBhvr additive="base">
                                        <p:cTn id="8" dur="100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15">
                                            <p:txEl>
                                              <p:pRg st="0" end="0"/>
                                            </p:txEl>
                                          </p:spTgt>
                                        </p:tgtEl>
                                        <p:attrNameLst>
                                          <p:attrName>style.visibility</p:attrName>
                                        </p:attrNameLst>
                                      </p:cBhvr>
                                      <p:to>
                                        <p:strVal val="visible"/>
                                      </p:to>
                                    </p:set>
                                    <p:anim calcmode="lin" valueType="num">
                                      <p:cBhvr additive="base">
                                        <p:cTn id="11" dur="10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12" dur="1000" fill="hold"/>
                                        <p:tgtEl>
                                          <p:spTgt spid="15">
                                            <p:txEl>
                                              <p:pRg st="0" end="0"/>
                                            </p:txEl>
                                          </p:spTgt>
                                        </p:tgtEl>
                                        <p:attrNameLst>
                                          <p:attrName>ppt_y</p:attrName>
                                        </p:attrNameLst>
                                      </p:cBhvr>
                                      <p:tavLst>
                                        <p:tav tm="0">
                                          <p:val>
                                            <p:strVal val="#ppt_y"/>
                                          </p:val>
                                        </p:tav>
                                        <p:tav tm="100000">
                                          <p:val>
                                            <p:strVal val="#ppt_y"/>
                                          </p:val>
                                        </p:tav>
                                      </p:tavLst>
                                    </p:anim>
                                  </p:childTnLst>
                                </p:cTn>
                              </p:par>
                            </p:childTnLst>
                          </p:cTn>
                        </p:par>
                        <p:par>
                          <p:cTn id="13" fill="hold">
                            <p:stCondLst>
                              <p:cond delay="1600"/>
                            </p:stCondLst>
                            <p:childTnLst>
                              <p:par>
                                <p:cTn id="14" presetID="16" presetClass="entr" presetSubtype="37"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outVertical)">
                                      <p:cBhvr>
                                        <p:cTn id="16" dur="1000"/>
                                        <p:tgtEl>
                                          <p:spTgt spid="9"/>
                                        </p:tgtEl>
                                      </p:cBhvr>
                                    </p:animEffect>
                                  </p:childTnLst>
                                </p:cTn>
                              </p:par>
                              <p:par>
                                <p:cTn id="17" presetID="53" presetClass="entr" presetSubtype="16" fill="hold" grpId="0" nodeType="withEffect">
                                  <p:stCondLst>
                                    <p:cond delay="250"/>
                                  </p:stCondLst>
                                  <p:childTnLst>
                                    <p:set>
                                      <p:cBhvr>
                                        <p:cTn id="18" dur="1" fill="hold">
                                          <p:stCondLst>
                                            <p:cond delay="0"/>
                                          </p:stCondLst>
                                        </p:cTn>
                                        <p:tgtEl>
                                          <p:spTgt spid="11"/>
                                        </p:tgtEl>
                                        <p:attrNameLst>
                                          <p:attrName>style.visibility</p:attrName>
                                        </p:attrNameLst>
                                      </p:cBhvr>
                                      <p:to>
                                        <p:strVal val="visible"/>
                                      </p:to>
                                    </p:set>
                                    <p:anim calcmode="lin" valueType="num">
                                      <p:cBhvr>
                                        <p:cTn id="19" dur="1000" fill="hold"/>
                                        <p:tgtEl>
                                          <p:spTgt spid="11"/>
                                        </p:tgtEl>
                                        <p:attrNameLst>
                                          <p:attrName>ppt_w</p:attrName>
                                        </p:attrNameLst>
                                      </p:cBhvr>
                                      <p:tavLst>
                                        <p:tav tm="0">
                                          <p:val>
                                            <p:fltVal val="0"/>
                                          </p:val>
                                        </p:tav>
                                        <p:tav tm="100000">
                                          <p:val>
                                            <p:strVal val="#ppt_w"/>
                                          </p:val>
                                        </p:tav>
                                      </p:tavLst>
                                    </p:anim>
                                    <p:anim calcmode="lin" valueType="num">
                                      <p:cBhvr>
                                        <p:cTn id="20" dur="1000" fill="hold"/>
                                        <p:tgtEl>
                                          <p:spTgt spid="11"/>
                                        </p:tgtEl>
                                        <p:attrNameLst>
                                          <p:attrName>ppt_h</p:attrName>
                                        </p:attrNameLst>
                                      </p:cBhvr>
                                      <p:tavLst>
                                        <p:tav tm="0">
                                          <p:val>
                                            <p:fltVal val="0"/>
                                          </p:val>
                                        </p:tav>
                                        <p:tav tm="100000">
                                          <p:val>
                                            <p:strVal val="#ppt_h"/>
                                          </p:val>
                                        </p:tav>
                                      </p:tavLst>
                                    </p:anim>
                                    <p:animEffect transition="in" filter="fade">
                                      <p:cBhvr>
                                        <p:cTn id="2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59"/>
        <p:cNvGrpSpPr/>
        <p:nvPr/>
      </p:nvGrpSpPr>
      <p:grpSpPr>
        <a:xfrm>
          <a:off x="0" y="0"/>
          <a:ext cx="0" cy="0"/>
          <a:chOff x="0" y="0"/>
          <a:chExt cx="0" cy="0"/>
        </a:xfrm>
      </p:grpSpPr>
      <p:pic>
        <p:nvPicPr>
          <p:cNvPr id="14" name="Picture 13">
            <a:extLst>
              <a:ext uri="{FF2B5EF4-FFF2-40B4-BE49-F238E27FC236}">
                <a16:creationId xmlns:a16="http://schemas.microsoft.com/office/drawing/2014/main" xmlns="" id="{C0607EAF-3842-B22F-0FD5-A3C6B9B284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525"/>
            <a:ext cx="9143244" cy="5143500"/>
          </a:xfrm>
          <a:prstGeom prst="rect">
            <a:avLst/>
          </a:prstGeom>
        </p:spPr>
      </p:pic>
      <p:grpSp>
        <p:nvGrpSpPr>
          <p:cNvPr id="660" name="Google Shape;660;p35"/>
          <p:cNvGrpSpPr/>
          <p:nvPr/>
        </p:nvGrpSpPr>
        <p:grpSpPr>
          <a:xfrm>
            <a:off x="464096" y="1047750"/>
            <a:ext cx="8451304" cy="3445965"/>
            <a:chOff x="1636019" y="874413"/>
            <a:chExt cx="5798441" cy="2801528"/>
          </a:xfrm>
          <a:solidFill>
            <a:schemeClr val="accent2">
              <a:lumMod val="75000"/>
            </a:schemeClr>
          </a:solidFill>
        </p:grpSpPr>
        <p:pic>
          <p:nvPicPr>
            <p:cNvPr id="661" name="Google Shape;661;p35"/>
            <p:cNvPicPr preferRelativeResize="0"/>
            <p:nvPr/>
          </p:nvPicPr>
          <p:blipFill>
            <a:blip r:embed="rId4">
              <a:alphaModFix/>
            </a:blip>
            <a:stretch>
              <a:fillRect/>
            </a:stretch>
          </p:blipFill>
          <p:spPr>
            <a:xfrm rot="8" flipH="1">
              <a:off x="1636019" y="874413"/>
              <a:ext cx="5798441" cy="2801528"/>
            </a:xfrm>
            <a:prstGeom prst="rect">
              <a:avLst/>
            </a:prstGeom>
            <a:grpFill/>
            <a:ln>
              <a:noFill/>
            </a:ln>
            <a:effectLst>
              <a:outerShdw blurRad="14288" dist="28575" dir="5400000" algn="bl" rotWithShape="0">
                <a:srgbClr val="000000">
                  <a:alpha val="13000"/>
                </a:srgbClr>
              </a:outerShdw>
            </a:effectLst>
          </p:spPr>
        </p:pic>
        <p:pic>
          <p:nvPicPr>
            <p:cNvPr id="662" name="Google Shape;662;p35"/>
            <p:cNvPicPr preferRelativeResize="0"/>
            <p:nvPr/>
          </p:nvPicPr>
          <p:blipFill>
            <a:blip r:embed="rId5">
              <a:alphaModFix/>
            </a:blip>
            <a:stretch>
              <a:fillRect/>
            </a:stretch>
          </p:blipFill>
          <p:spPr>
            <a:xfrm rot="8299349">
              <a:off x="6738426" y="3109619"/>
              <a:ext cx="206697" cy="356151"/>
            </a:xfrm>
            <a:prstGeom prst="rect">
              <a:avLst/>
            </a:prstGeom>
            <a:grpFill/>
            <a:ln>
              <a:noFill/>
            </a:ln>
          </p:spPr>
        </p:pic>
      </p:grpSp>
      <p:sp>
        <p:nvSpPr>
          <p:cNvPr id="6" name="TextBox 5">
            <a:extLst>
              <a:ext uri="{FF2B5EF4-FFF2-40B4-BE49-F238E27FC236}">
                <a16:creationId xmlns:a16="http://schemas.microsoft.com/office/drawing/2014/main" xmlns="" id="{8EAE7ED7-09C9-39BA-D0C7-5AFF2E95C69D}"/>
              </a:ext>
            </a:extLst>
          </p:cNvPr>
          <p:cNvSpPr txBox="1"/>
          <p:nvPr/>
        </p:nvSpPr>
        <p:spPr>
          <a:xfrm>
            <a:off x="304800" y="160451"/>
            <a:ext cx="7467600" cy="461665"/>
          </a:xfrm>
          <a:prstGeom prst="rect">
            <a:avLst/>
          </a:prstGeom>
          <a:noFill/>
        </p:spPr>
        <p:txBody>
          <a:bodyPr wrap="square" rtlCol="0">
            <a:spAutoFit/>
          </a:bodyPr>
          <a:lstStyle/>
          <a:p>
            <a:r>
              <a:rPr lang="en-US" sz="2400" spc="300" dirty="0" err="1"/>
              <a:t>Dalil</a:t>
            </a:r>
            <a:r>
              <a:rPr lang="en-US" sz="2400" spc="300" dirty="0"/>
              <a:t> </a:t>
            </a:r>
            <a:r>
              <a:rPr lang="en-US" sz="2400" spc="300" dirty="0" err="1"/>
              <a:t>Khauf</a:t>
            </a:r>
            <a:r>
              <a:rPr lang="en-US" sz="2400" spc="300" dirty="0"/>
              <a:t> </a:t>
            </a:r>
            <a:r>
              <a:rPr lang="en-US" sz="2400" spc="300" dirty="0" err="1"/>
              <a:t>Kepada</a:t>
            </a:r>
            <a:r>
              <a:rPr lang="en-US" sz="2400" spc="300" dirty="0"/>
              <a:t> Allah </a:t>
            </a:r>
            <a:r>
              <a:rPr lang="en-US" sz="2400" spc="300" dirty="0" err="1"/>
              <a:t>Swt</a:t>
            </a:r>
            <a:r>
              <a:rPr lang="en-US" sz="2400" spc="300" dirty="0"/>
              <a:t>. </a:t>
            </a:r>
            <a:endParaRPr lang="en-ID" sz="2400" spc="300" dirty="0"/>
          </a:p>
        </p:txBody>
      </p:sp>
      <p:sp>
        <p:nvSpPr>
          <p:cNvPr id="19" name="TextBox 18">
            <a:extLst>
              <a:ext uri="{FF2B5EF4-FFF2-40B4-BE49-F238E27FC236}">
                <a16:creationId xmlns:a16="http://schemas.microsoft.com/office/drawing/2014/main" xmlns="" id="{879DBB25-CFE7-3706-CE6C-A87AD2EBF6D1}"/>
              </a:ext>
            </a:extLst>
          </p:cNvPr>
          <p:cNvSpPr txBox="1"/>
          <p:nvPr/>
        </p:nvSpPr>
        <p:spPr>
          <a:xfrm>
            <a:off x="930442" y="1393041"/>
            <a:ext cx="7067040" cy="1938992"/>
          </a:xfrm>
          <a:prstGeom prst="rect">
            <a:avLst/>
          </a:prstGeom>
          <a:noFill/>
        </p:spPr>
        <p:txBody>
          <a:bodyPr wrap="square">
            <a:spAutoFit/>
          </a:bodyPr>
          <a:lstStyle/>
          <a:p>
            <a:pPr algn="r"/>
            <a:r>
              <a:rPr lang="ar-DZ" sz="2400" b="0" i="0" dirty="0">
                <a:solidFill>
                  <a:srgbClr val="040402"/>
                </a:solidFill>
                <a:effectLst/>
                <a:latin typeface="Arabic Typesetting" panose="03020402040406030203" pitchFamily="66" charset="-78"/>
                <a:cs typeface="+mj-cs"/>
              </a:rPr>
              <a:t>عَنْ أَبِيْ هُرَيْرَةَ رَضِيَ اللهُ عَنْهُ عَنِ النَّبِيِّ صَلَّى اللهُ عَلَيْهِ وَسَلَّمَ قَالَ : سَبْعَةٌ يُظِلُّهُمُ اللهُ فِيْ ظِلِّهِ يَوْمَ لَا ظِلَّ إِلَّا ظِلُّهُ:... وَرَجُلٌ طلبته امْرَأَةٌ ذَاتُ مَنْصِبٍ وَجَمَالٍ ، فَقَالَ : إِنِّيْ أَخَافُ اللهَ ... (رواه البخاري)</a:t>
            </a:r>
            <a:r>
              <a:rPr lang="ar-DZ" sz="2400" dirty="0">
                <a:latin typeface="Adobe Naskh Medium" panose="01010101010101010101" pitchFamily="50" charset="-78"/>
                <a:cs typeface="Adobe Naskh Medium" panose="01010101010101010101" pitchFamily="50" charset="-78"/>
              </a:rPr>
              <a:t/>
            </a:r>
            <a:br>
              <a:rPr lang="ar-DZ" sz="2400" dirty="0">
                <a:latin typeface="Adobe Naskh Medium" panose="01010101010101010101" pitchFamily="50" charset="-78"/>
                <a:cs typeface="Adobe Naskh Medium" panose="01010101010101010101" pitchFamily="50" charset="-78"/>
              </a:rPr>
            </a:br>
            <a:r>
              <a:rPr lang="ar-DZ" sz="2400" dirty="0">
                <a:latin typeface="Adobe Naskh Medium" panose="01010101010101010101" pitchFamily="50" charset="-78"/>
                <a:cs typeface="Adobe Naskh Medium" panose="01010101010101010101" pitchFamily="50" charset="-78"/>
              </a:rPr>
              <a:t/>
            </a:r>
            <a:br>
              <a:rPr lang="ar-DZ" sz="2400" dirty="0">
                <a:latin typeface="Adobe Naskh Medium" panose="01010101010101010101" pitchFamily="50" charset="-78"/>
                <a:cs typeface="Adobe Naskh Medium" panose="01010101010101010101" pitchFamily="50" charset="-78"/>
              </a:rPr>
            </a:br>
            <a:endParaRPr lang="en-ID" sz="2400" dirty="0">
              <a:latin typeface="Adobe Naskh Medium" panose="01010101010101010101" pitchFamily="50" charset="-78"/>
              <a:cs typeface="Adobe Naskh Medium" panose="01010101010101010101" pitchFamily="50" charset="-78"/>
            </a:endParaRPr>
          </a:p>
        </p:txBody>
      </p:sp>
      <p:sp>
        <p:nvSpPr>
          <p:cNvPr id="8" name="Rectangle: Rounded Corners 7">
            <a:extLst>
              <a:ext uri="{FF2B5EF4-FFF2-40B4-BE49-F238E27FC236}">
                <a16:creationId xmlns:a16="http://schemas.microsoft.com/office/drawing/2014/main" xmlns="" id="{867F3A46-F6CD-18C1-AF9C-72BF526CDDB9}"/>
              </a:ext>
            </a:extLst>
          </p:cNvPr>
          <p:cNvSpPr/>
          <p:nvPr/>
        </p:nvSpPr>
        <p:spPr>
          <a:xfrm>
            <a:off x="304800" y="649785"/>
            <a:ext cx="3581400" cy="269146"/>
          </a:xfrm>
          <a:prstGeom prst="roundRect">
            <a:avLst/>
          </a:prstGeom>
          <a:solidFill>
            <a:schemeClr val="bg2">
              <a:lumMod val="60000"/>
              <a:lumOff val="4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spc="300" dirty="0">
                <a:solidFill>
                  <a:srgbClr val="555555"/>
                </a:solidFill>
                <a:latin typeface="+mj-lt"/>
              </a:rPr>
              <a:t>H</a:t>
            </a:r>
            <a:r>
              <a:rPr lang="en-ID" sz="2000" spc="300" dirty="0" err="1">
                <a:solidFill>
                  <a:srgbClr val="555555"/>
                </a:solidFill>
                <a:latin typeface="+mj-lt"/>
              </a:rPr>
              <a:t>adist</a:t>
            </a:r>
            <a:r>
              <a:rPr lang="en-ID" sz="2000" spc="300" dirty="0">
                <a:solidFill>
                  <a:srgbClr val="555555"/>
                </a:solidFill>
                <a:latin typeface="+mj-lt"/>
              </a:rPr>
              <a:t> Riwayat Bukhari </a:t>
            </a:r>
            <a:endParaRPr lang="en-ID" sz="2000" spc="300" dirty="0">
              <a:solidFill>
                <a:schemeClr val="tx1">
                  <a:lumMod val="75000"/>
                </a:schemeClr>
              </a:solidFill>
            </a:endParaRPr>
          </a:p>
        </p:txBody>
      </p:sp>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
        <p:nvSpPr>
          <p:cNvPr id="11" name="TextBox 10">
            <a:extLst>
              <a:ext uri="{FF2B5EF4-FFF2-40B4-BE49-F238E27FC236}">
                <a16:creationId xmlns:a16="http://schemas.microsoft.com/office/drawing/2014/main" xmlns="" id="{FC9BF1DC-C65E-F3AF-9634-B9CF244578D0}"/>
              </a:ext>
            </a:extLst>
          </p:cNvPr>
          <p:cNvSpPr txBox="1"/>
          <p:nvPr/>
        </p:nvSpPr>
        <p:spPr>
          <a:xfrm>
            <a:off x="1418822" y="2608847"/>
            <a:ext cx="6614755" cy="1569660"/>
          </a:xfrm>
          <a:prstGeom prst="rect">
            <a:avLst/>
          </a:prstGeom>
          <a:noFill/>
        </p:spPr>
        <p:txBody>
          <a:bodyPr wrap="square">
            <a:spAutoFit/>
          </a:bodyPr>
          <a:lstStyle/>
          <a:p>
            <a:pPr algn="ctr"/>
            <a:r>
              <a:rPr lang="en-ID" sz="1600" b="0" i="0" dirty="0">
                <a:solidFill>
                  <a:srgbClr val="040402"/>
                </a:solidFill>
                <a:effectLst/>
                <a:latin typeface="+mj-lt"/>
              </a:rPr>
              <a:t>Dari Abu Hurairah </a:t>
            </a:r>
            <a:r>
              <a:rPr lang="en-ID" sz="1600" b="0" i="0" dirty="0" err="1">
                <a:solidFill>
                  <a:srgbClr val="040402"/>
                </a:solidFill>
                <a:effectLst/>
                <a:latin typeface="+mj-lt"/>
              </a:rPr>
              <a:t>Radhiyallahu</a:t>
            </a:r>
            <a:r>
              <a:rPr lang="en-ID" sz="1600" b="0" i="0" dirty="0">
                <a:solidFill>
                  <a:srgbClr val="040402"/>
                </a:solidFill>
                <a:effectLst/>
                <a:latin typeface="+mj-lt"/>
              </a:rPr>
              <a:t> </a:t>
            </a:r>
            <a:r>
              <a:rPr lang="en-ID" sz="1600" b="0" i="0" dirty="0" err="1">
                <a:solidFill>
                  <a:srgbClr val="040402"/>
                </a:solidFill>
                <a:effectLst/>
                <a:latin typeface="+mj-lt"/>
              </a:rPr>
              <a:t>anhu</a:t>
            </a:r>
            <a:r>
              <a:rPr lang="en-ID" sz="1600" b="0" i="0" dirty="0">
                <a:solidFill>
                  <a:srgbClr val="040402"/>
                </a:solidFill>
                <a:effectLst/>
                <a:latin typeface="+mj-lt"/>
              </a:rPr>
              <a:t>, </a:t>
            </a:r>
            <a:r>
              <a:rPr lang="en-ID" sz="1600" b="0" i="0" dirty="0" err="1">
                <a:solidFill>
                  <a:srgbClr val="040402"/>
                </a:solidFill>
                <a:effectLst/>
                <a:latin typeface="+mj-lt"/>
              </a:rPr>
              <a:t>dari</a:t>
            </a:r>
            <a:r>
              <a:rPr lang="en-ID" sz="1600" b="0" i="0" dirty="0">
                <a:solidFill>
                  <a:srgbClr val="040402"/>
                </a:solidFill>
                <a:effectLst/>
                <a:latin typeface="+mj-lt"/>
              </a:rPr>
              <a:t> Nabi </a:t>
            </a:r>
            <a:r>
              <a:rPr lang="en-ID" sz="1600" b="0" i="0" dirty="0" err="1">
                <a:solidFill>
                  <a:srgbClr val="040402"/>
                </a:solidFill>
                <a:effectLst/>
                <a:latin typeface="+mj-lt"/>
              </a:rPr>
              <a:t>Shallallahu</a:t>
            </a:r>
            <a:r>
              <a:rPr lang="en-ID" sz="1600" b="0" i="0" dirty="0">
                <a:solidFill>
                  <a:srgbClr val="040402"/>
                </a:solidFill>
                <a:effectLst/>
                <a:latin typeface="+mj-lt"/>
              </a:rPr>
              <a:t> ‘</a:t>
            </a:r>
            <a:r>
              <a:rPr lang="en-ID" sz="1600" b="0" i="0" dirty="0" err="1">
                <a:solidFill>
                  <a:srgbClr val="040402"/>
                </a:solidFill>
                <a:effectLst/>
                <a:latin typeface="+mj-lt"/>
              </a:rPr>
              <a:t>alaihi</a:t>
            </a:r>
            <a:r>
              <a:rPr lang="en-ID" sz="1600" b="0" i="0" dirty="0">
                <a:solidFill>
                  <a:srgbClr val="040402"/>
                </a:solidFill>
                <a:effectLst/>
                <a:latin typeface="+mj-lt"/>
              </a:rPr>
              <a:t> </a:t>
            </a:r>
            <a:r>
              <a:rPr lang="en-ID" sz="1600" b="0" i="0" dirty="0" err="1">
                <a:solidFill>
                  <a:srgbClr val="040402"/>
                </a:solidFill>
                <a:effectLst/>
                <a:latin typeface="+mj-lt"/>
              </a:rPr>
              <a:t>wa</a:t>
            </a:r>
            <a:r>
              <a:rPr lang="en-ID" sz="1600" b="0" i="0" dirty="0">
                <a:solidFill>
                  <a:srgbClr val="040402"/>
                </a:solidFill>
                <a:effectLst/>
                <a:latin typeface="+mj-lt"/>
              </a:rPr>
              <a:t> </a:t>
            </a:r>
            <a:r>
              <a:rPr lang="en-ID" sz="1600" b="0" i="0" dirty="0" err="1">
                <a:solidFill>
                  <a:srgbClr val="040402"/>
                </a:solidFill>
                <a:effectLst/>
                <a:latin typeface="+mj-lt"/>
              </a:rPr>
              <a:t>sallam</a:t>
            </a:r>
            <a:r>
              <a:rPr lang="en-ID" sz="1600" b="0" i="0" dirty="0">
                <a:solidFill>
                  <a:srgbClr val="040402"/>
                </a:solidFill>
                <a:effectLst/>
                <a:latin typeface="+mj-lt"/>
              </a:rPr>
              <a:t> , </a:t>
            </a:r>
            <a:r>
              <a:rPr lang="en-ID" sz="1600" b="0" i="0" dirty="0" err="1">
                <a:solidFill>
                  <a:srgbClr val="040402"/>
                </a:solidFill>
                <a:effectLst/>
                <a:latin typeface="+mj-lt"/>
              </a:rPr>
              <a:t>Beliau</a:t>
            </a:r>
            <a:r>
              <a:rPr lang="en-ID" sz="1600" b="0" i="0" dirty="0">
                <a:solidFill>
                  <a:srgbClr val="040402"/>
                </a:solidFill>
                <a:effectLst/>
                <a:latin typeface="+mj-lt"/>
              </a:rPr>
              <a:t> </a:t>
            </a:r>
            <a:r>
              <a:rPr lang="en-ID" sz="1600" b="0" i="0" dirty="0" err="1">
                <a:solidFill>
                  <a:srgbClr val="040402"/>
                </a:solidFill>
                <a:effectLst/>
                <a:latin typeface="+mj-lt"/>
              </a:rPr>
              <a:t>Shallallahu</a:t>
            </a:r>
            <a:r>
              <a:rPr lang="en-ID" sz="1600" b="0" i="0" dirty="0">
                <a:solidFill>
                  <a:srgbClr val="040402"/>
                </a:solidFill>
                <a:effectLst/>
                <a:latin typeface="+mj-lt"/>
              </a:rPr>
              <a:t> ‘</a:t>
            </a:r>
            <a:r>
              <a:rPr lang="en-ID" sz="1600" b="0" i="0" dirty="0" err="1">
                <a:solidFill>
                  <a:srgbClr val="040402"/>
                </a:solidFill>
                <a:effectLst/>
                <a:latin typeface="+mj-lt"/>
              </a:rPr>
              <a:t>alaihi</a:t>
            </a:r>
            <a:r>
              <a:rPr lang="en-ID" sz="1600" b="0" i="0" dirty="0">
                <a:solidFill>
                  <a:srgbClr val="040402"/>
                </a:solidFill>
                <a:effectLst/>
                <a:latin typeface="+mj-lt"/>
              </a:rPr>
              <a:t> </a:t>
            </a:r>
            <a:r>
              <a:rPr lang="en-ID" sz="1600" b="0" i="0" dirty="0" err="1">
                <a:solidFill>
                  <a:srgbClr val="040402"/>
                </a:solidFill>
                <a:effectLst/>
                <a:latin typeface="+mj-lt"/>
              </a:rPr>
              <a:t>wa</a:t>
            </a:r>
            <a:r>
              <a:rPr lang="en-ID" sz="1600" b="0" i="0" dirty="0">
                <a:solidFill>
                  <a:srgbClr val="040402"/>
                </a:solidFill>
                <a:effectLst/>
                <a:latin typeface="+mj-lt"/>
              </a:rPr>
              <a:t> </a:t>
            </a:r>
            <a:r>
              <a:rPr lang="en-ID" sz="1600" b="0" i="0" dirty="0" err="1">
                <a:solidFill>
                  <a:srgbClr val="040402"/>
                </a:solidFill>
                <a:effectLst/>
                <a:latin typeface="+mj-lt"/>
              </a:rPr>
              <a:t>sallam</a:t>
            </a:r>
            <a:r>
              <a:rPr lang="en-ID" sz="1600" b="0" i="0" dirty="0">
                <a:solidFill>
                  <a:srgbClr val="040402"/>
                </a:solidFill>
                <a:effectLst/>
                <a:latin typeface="+mj-lt"/>
              </a:rPr>
              <a:t> </a:t>
            </a:r>
            <a:r>
              <a:rPr lang="en-ID" sz="1600" b="0" i="0" dirty="0" err="1">
                <a:solidFill>
                  <a:srgbClr val="040402"/>
                </a:solidFill>
                <a:effectLst/>
                <a:latin typeface="+mj-lt"/>
              </a:rPr>
              <a:t>bersabda</a:t>
            </a:r>
            <a:r>
              <a:rPr lang="en-ID" sz="1600" b="0" i="0" dirty="0">
                <a:solidFill>
                  <a:srgbClr val="040402"/>
                </a:solidFill>
                <a:effectLst/>
                <a:latin typeface="+mj-lt"/>
              </a:rPr>
              <a:t>, “</a:t>
            </a:r>
            <a:r>
              <a:rPr lang="en-ID" sz="1600" b="0" i="0" dirty="0" err="1">
                <a:solidFill>
                  <a:srgbClr val="040402"/>
                </a:solidFill>
                <a:effectLst/>
                <a:latin typeface="+mj-lt"/>
              </a:rPr>
              <a:t>Tujuh</a:t>
            </a:r>
            <a:r>
              <a:rPr lang="en-ID" sz="1600" b="0" i="0" dirty="0">
                <a:solidFill>
                  <a:srgbClr val="040402"/>
                </a:solidFill>
                <a:effectLst/>
                <a:latin typeface="+mj-lt"/>
              </a:rPr>
              <a:t> </a:t>
            </a:r>
            <a:r>
              <a:rPr lang="en-ID" sz="1600" b="0" i="0" dirty="0" err="1">
                <a:solidFill>
                  <a:srgbClr val="040402"/>
                </a:solidFill>
                <a:effectLst/>
                <a:latin typeface="+mj-lt"/>
              </a:rPr>
              <a:t>golongan</a:t>
            </a:r>
            <a:r>
              <a:rPr lang="en-ID" sz="1600" b="0" i="0" dirty="0">
                <a:solidFill>
                  <a:srgbClr val="040402"/>
                </a:solidFill>
                <a:effectLst/>
                <a:latin typeface="+mj-lt"/>
              </a:rPr>
              <a:t> yang </a:t>
            </a:r>
            <a:r>
              <a:rPr lang="en-ID" sz="1600" b="0" i="0" dirty="0" err="1">
                <a:solidFill>
                  <a:srgbClr val="040402"/>
                </a:solidFill>
                <a:effectLst/>
                <a:latin typeface="+mj-lt"/>
              </a:rPr>
              <a:t>dinaungi</a:t>
            </a:r>
            <a:r>
              <a:rPr lang="en-ID" sz="1600" b="0" i="0" dirty="0">
                <a:solidFill>
                  <a:srgbClr val="040402"/>
                </a:solidFill>
                <a:effectLst/>
                <a:latin typeface="+mj-lt"/>
              </a:rPr>
              <a:t> </a:t>
            </a:r>
            <a:r>
              <a:rPr lang="en-ID" sz="1600" b="0" i="0" dirty="0" err="1">
                <a:solidFill>
                  <a:srgbClr val="040402"/>
                </a:solidFill>
                <a:effectLst/>
                <a:latin typeface="+mj-lt"/>
              </a:rPr>
              <a:t>Allâh</a:t>
            </a:r>
            <a:r>
              <a:rPr lang="en-ID" sz="1600" b="0" i="0" dirty="0">
                <a:solidFill>
                  <a:srgbClr val="040402"/>
                </a:solidFill>
                <a:effectLst/>
                <a:latin typeface="+mj-lt"/>
              </a:rPr>
              <a:t> </a:t>
            </a:r>
            <a:r>
              <a:rPr lang="en-ID" sz="1600" b="0" i="0" dirty="0" err="1">
                <a:solidFill>
                  <a:srgbClr val="040402"/>
                </a:solidFill>
                <a:effectLst/>
                <a:latin typeface="+mj-lt"/>
              </a:rPr>
              <a:t>dalam</a:t>
            </a:r>
            <a:r>
              <a:rPr lang="en-ID" sz="1600" b="0" i="0" dirty="0">
                <a:solidFill>
                  <a:srgbClr val="040402"/>
                </a:solidFill>
                <a:effectLst/>
                <a:latin typeface="+mj-lt"/>
              </a:rPr>
              <a:t> </a:t>
            </a:r>
            <a:r>
              <a:rPr lang="en-ID" sz="1600" b="0" i="0" dirty="0" err="1">
                <a:solidFill>
                  <a:srgbClr val="040402"/>
                </a:solidFill>
                <a:effectLst/>
                <a:latin typeface="+mj-lt"/>
              </a:rPr>
              <a:t>naungan</a:t>
            </a:r>
            <a:r>
              <a:rPr lang="en-ID" sz="1600" b="0" i="0" dirty="0">
                <a:solidFill>
                  <a:srgbClr val="040402"/>
                </a:solidFill>
                <a:effectLst/>
                <a:latin typeface="+mj-lt"/>
              </a:rPr>
              <a:t>-Nya pada </a:t>
            </a:r>
            <a:r>
              <a:rPr lang="en-ID" sz="1600" b="0" i="0" dirty="0" err="1">
                <a:solidFill>
                  <a:srgbClr val="040402"/>
                </a:solidFill>
                <a:effectLst/>
                <a:latin typeface="+mj-lt"/>
              </a:rPr>
              <a:t>hari</a:t>
            </a:r>
            <a:r>
              <a:rPr lang="en-ID" sz="1600" b="0" i="0" dirty="0">
                <a:solidFill>
                  <a:srgbClr val="040402"/>
                </a:solidFill>
                <a:effectLst/>
                <a:latin typeface="+mj-lt"/>
              </a:rPr>
              <a:t> </a:t>
            </a:r>
            <a:r>
              <a:rPr lang="en-ID" sz="1600" b="0" i="0" dirty="0" err="1">
                <a:solidFill>
                  <a:srgbClr val="040402"/>
                </a:solidFill>
                <a:effectLst/>
                <a:latin typeface="+mj-lt"/>
              </a:rPr>
              <a:t>dimana</a:t>
            </a:r>
            <a:r>
              <a:rPr lang="en-ID" sz="1600" b="0" i="0" dirty="0">
                <a:solidFill>
                  <a:srgbClr val="040402"/>
                </a:solidFill>
                <a:effectLst/>
                <a:latin typeface="+mj-lt"/>
              </a:rPr>
              <a:t> </a:t>
            </a:r>
            <a:r>
              <a:rPr lang="en-ID" sz="1600" b="0" i="0" dirty="0" err="1">
                <a:solidFill>
                  <a:srgbClr val="040402"/>
                </a:solidFill>
                <a:effectLst/>
                <a:latin typeface="+mj-lt"/>
              </a:rPr>
              <a:t>tidak</a:t>
            </a:r>
            <a:r>
              <a:rPr lang="en-ID" sz="1600" b="0" i="0" dirty="0">
                <a:solidFill>
                  <a:srgbClr val="040402"/>
                </a:solidFill>
                <a:effectLst/>
                <a:latin typeface="+mj-lt"/>
              </a:rPr>
              <a:t> </a:t>
            </a:r>
            <a:r>
              <a:rPr lang="en-ID" sz="1600" b="0" i="0" dirty="0" err="1">
                <a:solidFill>
                  <a:srgbClr val="040402"/>
                </a:solidFill>
                <a:effectLst/>
                <a:latin typeface="+mj-lt"/>
              </a:rPr>
              <a:t>ada</a:t>
            </a:r>
            <a:r>
              <a:rPr lang="en-ID" sz="1600" b="0" i="0" dirty="0">
                <a:solidFill>
                  <a:srgbClr val="040402"/>
                </a:solidFill>
                <a:effectLst/>
                <a:latin typeface="+mj-lt"/>
              </a:rPr>
              <a:t> </a:t>
            </a:r>
            <a:r>
              <a:rPr lang="en-ID" sz="1600" b="0" i="0" dirty="0" err="1">
                <a:solidFill>
                  <a:srgbClr val="040402"/>
                </a:solidFill>
                <a:effectLst/>
                <a:latin typeface="+mj-lt"/>
              </a:rPr>
              <a:t>naungan</a:t>
            </a:r>
            <a:r>
              <a:rPr lang="en-ID" sz="1600" b="0" i="0" dirty="0">
                <a:solidFill>
                  <a:srgbClr val="040402"/>
                </a:solidFill>
                <a:effectLst/>
                <a:latin typeface="+mj-lt"/>
              </a:rPr>
              <a:t> </a:t>
            </a:r>
            <a:r>
              <a:rPr lang="en-ID" sz="1600" b="0" i="0" dirty="0" err="1">
                <a:solidFill>
                  <a:srgbClr val="040402"/>
                </a:solidFill>
                <a:effectLst/>
                <a:latin typeface="+mj-lt"/>
              </a:rPr>
              <a:t>kecuali</a:t>
            </a:r>
            <a:r>
              <a:rPr lang="en-ID" sz="1600" b="0" i="0" dirty="0">
                <a:solidFill>
                  <a:srgbClr val="040402"/>
                </a:solidFill>
                <a:effectLst/>
                <a:latin typeface="+mj-lt"/>
              </a:rPr>
              <a:t> </a:t>
            </a:r>
            <a:r>
              <a:rPr lang="en-ID" sz="1600" b="0" i="0" dirty="0" err="1">
                <a:solidFill>
                  <a:srgbClr val="040402"/>
                </a:solidFill>
                <a:effectLst/>
                <a:latin typeface="+mj-lt"/>
              </a:rPr>
              <a:t>naungan</a:t>
            </a:r>
            <a:r>
              <a:rPr lang="en-ID" sz="1600" b="0" i="0" dirty="0">
                <a:solidFill>
                  <a:srgbClr val="040402"/>
                </a:solidFill>
                <a:effectLst/>
                <a:latin typeface="+mj-lt"/>
              </a:rPr>
              <a:t>-Nya:… (salah </a:t>
            </a:r>
            <a:r>
              <a:rPr lang="en-ID" sz="1600" b="0" i="0" dirty="0" err="1">
                <a:solidFill>
                  <a:srgbClr val="040402"/>
                </a:solidFill>
                <a:effectLst/>
                <a:latin typeface="+mj-lt"/>
              </a:rPr>
              <a:t>satunya</a:t>
            </a:r>
            <a:r>
              <a:rPr lang="en-ID" sz="1600" b="0" i="0" dirty="0">
                <a:solidFill>
                  <a:srgbClr val="040402"/>
                </a:solidFill>
                <a:effectLst/>
                <a:latin typeface="+mj-lt"/>
              </a:rPr>
              <a:t>) </a:t>
            </a:r>
            <a:r>
              <a:rPr lang="en-ID" sz="1600" b="0" i="0" dirty="0" err="1">
                <a:solidFill>
                  <a:srgbClr val="040402"/>
                </a:solidFill>
                <a:effectLst/>
                <a:latin typeface="+mj-lt"/>
              </a:rPr>
              <a:t>seorang</a:t>
            </a:r>
            <a:r>
              <a:rPr lang="en-ID" sz="1600" b="0" i="0" dirty="0">
                <a:solidFill>
                  <a:srgbClr val="040402"/>
                </a:solidFill>
                <a:effectLst/>
                <a:latin typeface="+mj-lt"/>
              </a:rPr>
              <a:t> </a:t>
            </a:r>
            <a:r>
              <a:rPr lang="en-ID" sz="1600" b="0" i="0" dirty="0" err="1">
                <a:solidFill>
                  <a:srgbClr val="040402"/>
                </a:solidFill>
                <a:effectLst/>
                <a:latin typeface="+mj-lt"/>
              </a:rPr>
              <a:t>laki-laki</a:t>
            </a:r>
            <a:r>
              <a:rPr lang="en-ID" sz="1600" b="0" i="0" dirty="0">
                <a:solidFill>
                  <a:srgbClr val="040402"/>
                </a:solidFill>
                <a:effectLst/>
                <a:latin typeface="+mj-lt"/>
              </a:rPr>
              <a:t> yang </a:t>
            </a:r>
            <a:r>
              <a:rPr lang="en-ID" sz="1600" b="0" i="0" dirty="0" err="1">
                <a:solidFill>
                  <a:srgbClr val="040402"/>
                </a:solidFill>
                <a:effectLst/>
                <a:latin typeface="+mj-lt"/>
              </a:rPr>
              <a:t>diajak</a:t>
            </a:r>
            <a:r>
              <a:rPr lang="en-ID" sz="1600" b="0" i="0" dirty="0">
                <a:solidFill>
                  <a:srgbClr val="040402"/>
                </a:solidFill>
                <a:effectLst/>
                <a:latin typeface="+mj-lt"/>
              </a:rPr>
              <a:t> </a:t>
            </a:r>
            <a:r>
              <a:rPr lang="en-ID" sz="1600" b="0" i="0" dirty="0" err="1">
                <a:solidFill>
                  <a:srgbClr val="040402"/>
                </a:solidFill>
                <a:effectLst/>
                <a:latin typeface="+mj-lt"/>
              </a:rPr>
              <a:t>berzina</a:t>
            </a:r>
            <a:r>
              <a:rPr lang="en-ID" sz="1600" b="0" i="0" dirty="0">
                <a:solidFill>
                  <a:srgbClr val="040402"/>
                </a:solidFill>
                <a:effectLst/>
                <a:latin typeface="+mj-lt"/>
              </a:rPr>
              <a:t> oleh </a:t>
            </a:r>
            <a:r>
              <a:rPr lang="en-ID" sz="1600" b="0" i="0" dirty="0" err="1">
                <a:solidFill>
                  <a:srgbClr val="040402"/>
                </a:solidFill>
                <a:effectLst/>
                <a:latin typeface="+mj-lt"/>
              </a:rPr>
              <a:t>seorang</a:t>
            </a:r>
            <a:r>
              <a:rPr lang="en-ID" sz="1600" b="0" i="0" dirty="0">
                <a:solidFill>
                  <a:srgbClr val="040402"/>
                </a:solidFill>
                <a:effectLst/>
                <a:latin typeface="+mj-lt"/>
              </a:rPr>
              <a:t> </a:t>
            </a:r>
            <a:r>
              <a:rPr lang="en-ID" sz="1600" b="0" i="0" dirty="0" err="1">
                <a:solidFill>
                  <a:srgbClr val="040402"/>
                </a:solidFill>
                <a:effectLst/>
                <a:latin typeface="+mj-lt"/>
              </a:rPr>
              <a:t>perempuan</a:t>
            </a:r>
            <a:r>
              <a:rPr lang="en-ID" sz="1600" dirty="0">
                <a:solidFill>
                  <a:srgbClr val="040402"/>
                </a:solidFill>
                <a:latin typeface="+mj-lt"/>
              </a:rPr>
              <a:t> kaya </a:t>
            </a:r>
            <a:r>
              <a:rPr lang="en-ID" sz="1600" dirty="0" err="1">
                <a:solidFill>
                  <a:srgbClr val="040402"/>
                </a:solidFill>
                <a:latin typeface="+mj-lt"/>
              </a:rPr>
              <a:t>lagi</a:t>
            </a:r>
            <a:r>
              <a:rPr lang="en-ID" sz="1600" b="0" i="0" dirty="0">
                <a:solidFill>
                  <a:srgbClr val="040402"/>
                </a:solidFill>
                <a:effectLst/>
                <a:latin typeface="+mj-lt"/>
              </a:rPr>
              <a:t> </a:t>
            </a:r>
            <a:r>
              <a:rPr lang="en-ID" sz="1600" b="0" i="0" dirty="0" err="1">
                <a:solidFill>
                  <a:srgbClr val="040402"/>
                </a:solidFill>
                <a:effectLst/>
                <a:latin typeface="+mj-lt"/>
              </a:rPr>
              <a:t>cantik</a:t>
            </a:r>
            <a:r>
              <a:rPr lang="en-ID" sz="1600" b="0" i="0" dirty="0">
                <a:solidFill>
                  <a:srgbClr val="040402"/>
                </a:solidFill>
                <a:effectLst/>
                <a:latin typeface="+mj-lt"/>
              </a:rPr>
              <a:t>, </a:t>
            </a:r>
            <a:r>
              <a:rPr lang="en-ID" sz="1600" b="0" i="0" dirty="0" err="1">
                <a:solidFill>
                  <a:srgbClr val="040402"/>
                </a:solidFill>
                <a:effectLst/>
                <a:latin typeface="+mj-lt"/>
              </a:rPr>
              <a:t>lalu</a:t>
            </a:r>
            <a:r>
              <a:rPr lang="en-ID" sz="1600" b="0" i="0" dirty="0">
                <a:solidFill>
                  <a:srgbClr val="040402"/>
                </a:solidFill>
                <a:effectLst/>
                <a:latin typeface="+mj-lt"/>
              </a:rPr>
              <a:t> </a:t>
            </a:r>
            <a:r>
              <a:rPr lang="en-ID" sz="1600" b="0" i="0" dirty="0" err="1">
                <a:solidFill>
                  <a:srgbClr val="040402"/>
                </a:solidFill>
                <a:effectLst/>
                <a:latin typeface="+mj-lt"/>
              </a:rPr>
              <a:t>ia</a:t>
            </a:r>
            <a:r>
              <a:rPr lang="en-ID" sz="1600" b="0" i="0" dirty="0">
                <a:solidFill>
                  <a:srgbClr val="040402"/>
                </a:solidFill>
                <a:effectLst/>
                <a:latin typeface="+mj-lt"/>
              </a:rPr>
              <a:t> </a:t>
            </a:r>
            <a:r>
              <a:rPr lang="en-ID" sz="1600" b="0" i="0" dirty="0" err="1">
                <a:solidFill>
                  <a:srgbClr val="040402"/>
                </a:solidFill>
                <a:effectLst/>
                <a:latin typeface="+mj-lt"/>
              </a:rPr>
              <a:t>berkata</a:t>
            </a:r>
            <a:r>
              <a:rPr lang="en-ID" sz="1600" b="0" i="0" dirty="0">
                <a:solidFill>
                  <a:srgbClr val="040402"/>
                </a:solidFill>
                <a:effectLst/>
                <a:latin typeface="+mj-lt"/>
              </a:rPr>
              <a:t>, ‘</a:t>
            </a:r>
            <a:r>
              <a:rPr lang="en-ID" sz="1600" b="0" i="0" dirty="0" err="1">
                <a:solidFill>
                  <a:srgbClr val="040402"/>
                </a:solidFill>
                <a:effectLst/>
                <a:latin typeface="+mj-lt"/>
              </a:rPr>
              <a:t>Sesungguhnya</a:t>
            </a:r>
            <a:r>
              <a:rPr lang="en-ID" sz="1600" b="0" i="0" dirty="0">
                <a:solidFill>
                  <a:srgbClr val="040402"/>
                </a:solidFill>
                <a:effectLst/>
                <a:latin typeface="+mj-lt"/>
              </a:rPr>
              <a:t> </a:t>
            </a:r>
            <a:r>
              <a:rPr lang="en-ID" sz="1600" b="0" i="0" dirty="0" err="1">
                <a:solidFill>
                  <a:srgbClr val="040402"/>
                </a:solidFill>
                <a:effectLst/>
                <a:latin typeface="+mj-lt"/>
              </a:rPr>
              <a:t>aku</a:t>
            </a:r>
            <a:r>
              <a:rPr lang="en-ID" sz="1600" b="0" i="0" dirty="0">
                <a:solidFill>
                  <a:srgbClr val="040402"/>
                </a:solidFill>
                <a:effectLst/>
                <a:latin typeface="+mj-lt"/>
              </a:rPr>
              <a:t> </a:t>
            </a:r>
            <a:r>
              <a:rPr lang="en-ID" sz="1600" b="0" i="0" dirty="0" err="1">
                <a:solidFill>
                  <a:srgbClr val="040402"/>
                </a:solidFill>
                <a:effectLst/>
                <a:latin typeface="+mj-lt"/>
              </a:rPr>
              <a:t>takut</a:t>
            </a:r>
            <a:r>
              <a:rPr lang="en-ID" sz="1600" b="0" i="0" dirty="0">
                <a:solidFill>
                  <a:srgbClr val="040402"/>
                </a:solidFill>
                <a:effectLst/>
                <a:latin typeface="+mj-lt"/>
              </a:rPr>
              <a:t> </a:t>
            </a:r>
            <a:r>
              <a:rPr lang="en-ID" sz="1600" b="0" i="0" dirty="0" err="1">
                <a:solidFill>
                  <a:srgbClr val="040402"/>
                </a:solidFill>
                <a:effectLst/>
                <a:latin typeface="+mj-lt"/>
              </a:rPr>
              <a:t>kepada</a:t>
            </a:r>
            <a:r>
              <a:rPr lang="en-ID" sz="1600" b="0" i="0" dirty="0">
                <a:solidFill>
                  <a:srgbClr val="040402"/>
                </a:solidFill>
                <a:effectLst/>
                <a:latin typeface="+mj-lt"/>
              </a:rPr>
              <a:t> </a:t>
            </a:r>
            <a:r>
              <a:rPr lang="en-ID" sz="1600" b="0" i="0" dirty="0" err="1">
                <a:solidFill>
                  <a:srgbClr val="040402"/>
                </a:solidFill>
                <a:effectLst/>
                <a:latin typeface="+mj-lt"/>
              </a:rPr>
              <a:t>Allâh</a:t>
            </a:r>
            <a:r>
              <a:rPr lang="en-ID" sz="1600" b="0" i="0" dirty="0">
                <a:solidFill>
                  <a:srgbClr val="040402"/>
                </a:solidFill>
                <a:effectLst/>
                <a:latin typeface="+mj-lt"/>
              </a:rPr>
              <a:t>.’ (HR. Bukhari)</a:t>
            </a:r>
            <a:endParaRPr lang="en-ID" sz="1600" dirty="0">
              <a:latin typeface="+mj-lt"/>
            </a:endParaRPr>
          </a:p>
        </p:txBody>
      </p:sp>
    </p:spTree>
    <p:extLst>
      <p:ext uri="{BB962C8B-B14F-4D97-AF65-F5344CB8AC3E}">
        <p14:creationId xmlns:p14="http://schemas.microsoft.com/office/powerpoint/2010/main" val="178816528"/>
      </p:ext>
    </p:extLst>
  </p:cSld>
  <p:clrMapOvr>
    <a:masterClrMapping/>
  </p:clrMapOvr>
  <p:transition spd="slow">
    <p:fade/>
  </p:transition>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49000">
              <a:schemeClr val="bg1">
                <a:lumMod val="95000"/>
              </a:schemeClr>
            </a:gs>
            <a:gs pos="26000">
              <a:srgbClr val="EFCACA"/>
            </a:gs>
            <a:gs pos="100000">
              <a:schemeClr val="accent1">
                <a:lumMod val="30000"/>
                <a:lumOff val="70000"/>
              </a:schemeClr>
            </a:gs>
          </a:gsLst>
          <a:lin ang="5400000" scaled="1"/>
        </a:gradFill>
        <a:effectLst/>
      </p:bgPr>
    </p:bg>
    <p:spTree>
      <p:nvGrpSpPr>
        <p:cNvPr id="1" name="Shape 3470"/>
        <p:cNvGrpSpPr/>
        <p:nvPr/>
      </p:nvGrpSpPr>
      <p:grpSpPr>
        <a:xfrm>
          <a:off x="0" y="0"/>
          <a:ext cx="0" cy="0"/>
          <a:chOff x="0" y="0"/>
          <a:chExt cx="0" cy="0"/>
        </a:xfrm>
      </p:grpSpPr>
      <p:pic>
        <p:nvPicPr>
          <p:cNvPr id="58" name="Picture 57">
            <a:extLst>
              <a:ext uri="{FF2B5EF4-FFF2-40B4-BE49-F238E27FC236}">
                <a16:creationId xmlns:a16="http://schemas.microsoft.com/office/drawing/2014/main" xmlns="" id="{76803E54-7F9B-9065-2388-42EFE05399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525"/>
            <a:ext cx="9143244" cy="5143500"/>
          </a:xfrm>
          <a:prstGeom prst="rect">
            <a:avLst/>
          </a:prstGeom>
        </p:spPr>
      </p:pic>
      <p:sp>
        <p:nvSpPr>
          <p:cNvPr id="56" name="Double Wave 55">
            <a:extLst>
              <a:ext uri="{FF2B5EF4-FFF2-40B4-BE49-F238E27FC236}">
                <a16:creationId xmlns:a16="http://schemas.microsoft.com/office/drawing/2014/main" xmlns="" id="{E925B352-6926-8DFE-5992-1B041B64C6D8}"/>
              </a:ext>
            </a:extLst>
          </p:cNvPr>
          <p:cNvSpPr/>
          <p:nvPr/>
        </p:nvSpPr>
        <p:spPr>
          <a:xfrm>
            <a:off x="5257801" y="1409502"/>
            <a:ext cx="2286000" cy="500874"/>
          </a:xfrm>
          <a:prstGeom prst="doubleWav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 name="Double Wave 2">
            <a:extLst>
              <a:ext uri="{FF2B5EF4-FFF2-40B4-BE49-F238E27FC236}">
                <a16:creationId xmlns:a16="http://schemas.microsoft.com/office/drawing/2014/main" xmlns="" id="{8E82722E-6AEF-750D-F712-5FADE2F2982F}"/>
              </a:ext>
            </a:extLst>
          </p:cNvPr>
          <p:cNvSpPr/>
          <p:nvPr/>
        </p:nvSpPr>
        <p:spPr>
          <a:xfrm>
            <a:off x="1600200" y="1461276"/>
            <a:ext cx="2286000" cy="500874"/>
          </a:xfrm>
          <a:prstGeom prst="doubleWav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471" name="Google Shape;3471;p71"/>
          <p:cNvSpPr txBox="1">
            <a:spLocks noGrp="1"/>
          </p:cNvSpPr>
          <p:nvPr>
            <p:ph type="title"/>
          </p:nvPr>
        </p:nvSpPr>
        <p:spPr>
          <a:xfrm>
            <a:off x="1307350" y="1461276"/>
            <a:ext cx="2955296" cy="429373"/>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sz="2400" spc="300" dirty="0" err="1">
                <a:latin typeface="+mn-lt"/>
              </a:rPr>
              <a:t>Pengertian</a:t>
            </a:r>
            <a:r>
              <a:rPr lang="en-US" sz="2400" spc="300" dirty="0">
                <a:latin typeface="Delius Swash Caps" panose="020B0604020202020204" charset="0"/>
              </a:rPr>
              <a:t> </a:t>
            </a:r>
            <a:endParaRPr sz="2400" spc="300" dirty="0">
              <a:latin typeface="Delius Swash Caps" panose="020B0604020202020204" charset="0"/>
            </a:endParaRPr>
          </a:p>
        </p:txBody>
      </p:sp>
      <p:sp>
        <p:nvSpPr>
          <p:cNvPr id="3472" name="Google Shape;3472;p71"/>
          <p:cNvSpPr txBox="1">
            <a:spLocks noGrp="1"/>
          </p:cNvSpPr>
          <p:nvPr>
            <p:ph type="subTitle" idx="1"/>
          </p:nvPr>
        </p:nvSpPr>
        <p:spPr>
          <a:xfrm>
            <a:off x="1307356" y="2050887"/>
            <a:ext cx="3264644" cy="2349662"/>
          </a:xfrm>
          <a:prstGeom prst="rect">
            <a:avLst/>
          </a:prstGeom>
          <a:solidFill>
            <a:schemeClr val="bg1"/>
          </a:solidFill>
          <a:ln>
            <a:solidFill>
              <a:schemeClr val="tx2">
                <a:lumMod val="60000"/>
                <a:lumOff val="40000"/>
              </a:schemeClr>
            </a:solidFill>
          </a:ln>
        </p:spPr>
        <p:txBody>
          <a:bodyPr spcFirstLastPara="1" wrap="square" lIns="91425" tIns="91425" rIns="91425" bIns="91425" anchor="ctr" anchorCtr="0">
            <a:noAutofit/>
          </a:bodyPr>
          <a:lstStyle/>
          <a:p>
            <a:pPr marL="127000" lvl="0" indent="0" algn="just" rtl="0">
              <a:spcBef>
                <a:spcPts val="0"/>
              </a:spcBef>
              <a:spcAft>
                <a:spcPts val="0"/>
              </a:spcAft>
              <a:buSzPts val="1600"/>
              <a:buNone/>
            </a:pPr>
            <a:endParaRPr sz="1400" dirty="0">
              <a:latin typeface="Poor Richard" panose="02080502050505020702" pitchFamily="18" charset="0"/>
            </a:endParaRPr>
          </a:p>
        </p:txBody>
      </p:sp>
      <p:sp>
        <p:nvSpPr>
          <p:cNvPr id="3473" name="Google Shape;3473;p71"/>
          <p:cNvSpPr txBox="1">
            <a:spLocks noGrp="1"/>
          </p:cNvSpPr>
          <p:nvPr>
            <p:ph type="title" idx="2"/>
          </p:nvPr>
        </p:nvSpPr>
        <p:spPr>
          <a:xfrm>
            <a:off x="4881355" y="1428750"/>
            <a:ext cx="2955300" cy="449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US" sz="2400" spc="300" dirty="0"/>
              <a:t>Cara </a:t>
            </a:r>
            <a:r>
              <a:rPr lang="en-US" sz="2400" spc="300" dirty="0" err="1"/>
              <a:t>Khauf</a:t>
            </a:r>
            <a:endParaRPr sz="2400" spc="300" dirty="0"/>
          </a:p>
        </p:txBody>
      </p:sp>
      <p:sp>
        <p:nvSpPr>
          <p:cNvPr id="3474" name="Google Shape;3474;p71"/>
          <p:cNvSpPr txBox="1">
            <a:spLocks noGrp="1"/>
          </p:cNvSpPr>
          <p:nvPr>
            <p:ph type="subTitle" idx="3"/>
          </p:nvPr>
        </p:nvSpPr>
        <p:spPr>
          <a:xfrm>
            <a:off x="4881350" y="2050886"/>
            <a:ext cx="3576850" cy="2349663"/>
          </a:xfrm>
          <a:prstGeom prst="rect">
            <a:avLst/>
          </a:prstGeom>
          <a:solidFill>
            <a:schemeClr val="bg1"/>
          </a:solidFill>
          <a:ln>
            <a:solidFill>
              <a:schemeClr val="tx2">
                <a:lumMod val="60000"/>
                <a:lumOff val="40000"/>
              </a:schemeClr>
            </a:solidFill>
          </a:ln>
        </p:spPr>
        <p:txBody>
          <a:bodyPr spcFirstLastPara="1" wrap="square" lIns="91425" tIns="91425" rIns="91425" bIns="91425" anchor="ctr" anchorCtr="0">
            <a:noAutofit/>
          </a:bodyPr>
          <a:lstStyle/>
          <a:p>
            <a:pPr marL="127000" lvl="0" indent="0" algn="l" rtl="0">
              <a:spcBef>
                <a:spcPts val="0"/>
              </a:spcBef>
              <a:spcAft>
                <a:spcPts val="0"/>
              </a:spcAft>
              <a:buSzPts val="1600"/>
              <a:buNone/>
            </a:pPr>
            <a:endParaRPr dirty="0"/>
          </a:p>
        </p:txBody>
      </p:sp>
      <p:sp>
        <p:nvSpPr>
          <p:cNvPr id="2" name="TextBox 1">
            <a:extLst>
              <a:ext uri="{FF2B5EF4-FFF2-40B4-BE49-F238E27FC236}">
                <a16:creationId xmlns:a16="http://schemas.microsoft.com/office/drawing/2014/main" xmlns="" id="{62EAA40C-D786-DB24-8E06-778ED27F8ED5}"/>
              </a:ext>
            </a:extLst>
          </p:cNvPr>
          <p:cNvSpPr txBox="1"/>
          <p:nvPr/>
        </p:nvSpPr>
        <p:spPr>
          <a:xfrm>
            <a:off x="1422253" y="2210054"/>
            <a:ext cx="3034850" cy="2031325"/>
          </a:xfrm>
          <a:prstGeom prst="rect">
            <a:avLst/>
          </a:prstGeom>
          <a:noFill/>
        </p:spPr>
        <p:txBody>
          <a:bodyPr wrap="square" rtlCol="0">
            <a:spAutoFit/>
          </a:bodyPr>
          <a:lstStyle/>
          <a:p>
            <a:pPr algn="just"/>
            <a:r>
              <a:rPr lang="en-US" dirty="0" err="1">
                <a:latin typeface="+mj-lt"/>
              </a:rPr>
              <a:t>Perasaan</a:t>
            </a:r>
            <a:r>
              <a:rPr lang="en-US" dirty="0">
                <a:latin typeface="+mj-lt"/>
              </a:rPr>
              <a:t> </a:t>
            </a:r>
            <a:r>
              <a:rPr lang="en-US" dirty="0" err="1">
                <a:latin typeface="+mj-lt"/>
              </a:rPr>
              <a:t>takut</a:t>
            </a:r>
            <a:r>
              <a:rPr lang="en-US" dirty="0">
                <a:latin typeface="+mj-lt"/>
              </a:rPr>
              <a:t> </a:t>
            </a:r>
            <a:r>
              <a:rPr lang="en-US" dirty="0" err="1">
                <a:latin typeface="+mj-lt"/>
              </a:rPr>
              <a:t>terhadap</a:t>
            </a:r>
            <a:r>
              <a:rPr lang="en-US" dirty="0">
                <a:latin typeface="+mj-lt"/>
              </a:rPr>
              <a:t> </a:t>
            </a:r>
            <a:r>
              <a:rPr lang="en-US" dirty="0" err="1">
                <a:latin typeface="+mj-lt"/>
              </a:rPr>
              <a:t>sisksa</a:t>
            </a:r>
            <a:r>
              <a:rPr lang="en-US" dirty="0">
                <a:latin typeface="+mj-lt"/>
              </a:rPr>
              <a:t> dan </a:t>
            </a:r>
            <a:r>
              <a:rPr lang="en-US" dirty="0" err="1">
                <a:latin typeface="+mj-lt"/>
              </a:rPr>
              <a:t>keadaan</a:t>
            </a:r>
            <a:r>
              <a:rPr lang="en-US" dirty="0">
                <a:latin typeface="+mj-lt"/>
              </a:rPr>
              <a:t> yang </a:t>
            </a:r>
            <a:r>
              <a:rPr lang="en-US" dirty="0" err="1">
                <a:latin typeface="+mj-lt"/>
              </a:rPr>
              <a:t>tidak</a:t>
            </a:r>
            <a:r>
              <a:rPr lang="en-US" dirty="0">
                <a:latin typeface="+mj-lt"/>
              </a:rPr>
              <a:t> </a:t>
            </a:r>
            <a:r>
              <a:rPr lang="en-US" dirty="0" err="1">
                <a:latin typeface="+mj-lt"/>
              </a:rPr>
              <a:t>mengenakkan</a:t>
            </a:r>
            <a:r>
              <a:rPr lang="en-US" dirty="0">
                <a:latin typeface="+mj-lt"/>
              </a:rPr>
              <a:t> </a:t>
            </a:r>
            <a:r>
              <a:rPr lang="en-US" dirty="0" err="1">
                <a:latin typeface="+mj-lt"/>
              </a:rPr>
              <a:t>karena</a:t>
            </a:r>
            <a:r>
              <a:rPr lang="en-US" dirty="0">
                <a:latin typeface="+mj-lt"/>
              </a:rPr>
              <a:t> </a:t>
            </a:r>
            <a:r>
              <a:rPr lang="en-US" dirty="0" err="1">
                <a:latin typeface="+mj-lt"/>
              </a:rPr>
              <a:t>kemaksiatan</a:t>
            </a:r>
            <a:r>
              <a:rPr lang="en-US" dirty="0">
                <a:latin typeface="+mj-lt"/>
              </a:rPr>
              <a:t> dan </a:t>
            </a:r>
            <a:r>
              <a:rPr lang="en-US" dirty="0" err="1">
                <a:latin typeface="+mj-lt"/>
              </a:rPr>
              <a:t>dosa</a:t>
            </a:r>
            <a:r>
              <a:rPr lang="en-US" dirty="0">
                <a:latin typeface="+mj-lt"/>
              </a:rPr>
              <a:t> yang </a:t>
            </a:r>
            <a:r>
              <a:rPr lang="en-US" dirty="0" err="1">
                <a:latin typeface="+mj-lt"/>
              </a:rPr>
              <a:t>telah</a:t>
            </a:r>
            <a:r>
              <a:rPr lang="en-US" dirty="0">
                <a:latin typeface="+mj-lt"/>
              </a:rPr>
              <a:t> </a:t>
            </a:r>
            <a:r>
              <a:rPr lang="en-US" dirty="0" err="1">
                <a:latin typeface="+mj-lt"/>
              </a:rPr>
              <a:t>diperbuat</a:t>
            </a:r>
            <a:r>
              <a:rPr lang="en-US" dirty="0">
                <a:latin typeface="+mj-lt"/>
              </a:rPr>
              <a:t> oleh </a:t>
            </a:r>
            <a:r>
              <a:rPr lang="en-US" dirty="0" err="1">
                <a:latin typeface="+mj-lt"/>
              </a:rPr>
              <a:t>seorang</a:t>
            </a:r>
            <a:r>
              <a:rPr lang="en-US" dirty="0">
                <a:latin typeface="+mj-lt"/>
              </a:rPr>
              <a:t> hamba. Rasa </a:t>
            </a:r>
            <a:r>
              <a:rPr lang="en-US" dirty="0" err="1">
                <a:latin typeface="+mj-lt"/>
              </a:rPr>
              <a:t>takut</a:t>
            </a:r>
            <a:r>
              <a:rPr lang="en-US" dirty="0">
                <a:latin typeface="+mj-lt"/>
              </a:rPr>
              <a:t> </a:t>
            </a:r>
            <a:r>
              <a:rPr lang="en-US" dirty="0" err="1">
                <a:latin typeface="+mj-lt"/>
              </a:rPr>
              <a:t>dilupakan</a:t>
            </a:r>
            <a:r>
              <a:rPr lang="en-US" dirty="0">
                <a:latin typeface="+mj-lt"/>
              </a:rPr>
              <a:t> Allah </a:t>
            </a:r>
            <a:r>
              <a:rPr lang="en-US" dirty="0" err="1">
                <a:latin typeface="+mj-lt"/>
              </a:rPr>
              <a:t>Swt</a:t>
            </a:r>
            <a:endParaRPr lang="en-ID" dirty="0">
              <a:latin typeface="+mj-lt"/>
            </a:endParaRPr>
          </a:p>
        </p:txBody>
      </p:sp>
      <p:sp>
        <p:nvSpPr>
          <p:cNvPr id="54" name="TextBox 53">
            <a:extLst>
              <a:ext uri="{FF2B5EF4-FFF2-40B4-BE49-F238E27FC236}">
                <a16:creationId xmlns:a16="http://schemas.microsoft.com/office/drawing/2014/main" xmlns="" id="{F491740A-56F4-F635-A2A9-DAF6B98BA0C9}"/>
              </a:ext>
            </a:extLst>
          </p:cNvPr>
          <p:cNvSpPr txBox="1"/>
          <p:nvPr/>
        </p:nvSpPr>
        <p:spPr>
          <a:xfrm>
            <a:off x="5026842" y="2348554"/>
            <a:ext cx="3285865" cy="1754326"/>
          </a:xfrm>
          <a:prstGeom prst="rect">
            <a:avLst/>
          </a:prstGeom>
          <a:noFill/>
        </p:spPr>
        <p:txBody>
          <a:bodyPr wrap="square" rtlCol="0">
            <a:spAutoFit/>
          </a:bodyPr>
          <a:lstStyle/>
          <a:p>
            <a:pPr marL="285750" indent="-285750" algn="just">
              <a:buFont typeface="Arial" panose="020B0604020202020204" pitchFamily="34" charset="0"/>
              <a:buChar char="•"/>
            </a:pPr>
            <a:r>
              <a:rPr lang="en-US" dirty="0" err="1">
                <a:latin typeface="+mj-lt"/>
              </a:rPr>
              <a:t>Jujur</a:t>
            </a:r>
            <a:r>
              <a:rPr lang="en-US" dirty="0">
                <a:latin typeface="+mj-lt"/>
              </a:rPr>
              <a:t> </a:t>
            </a:r>
            <a:r>
              <a:rPr lang="en-US" dirty="0" err="1">
                <a:latin typeface="+mj-lt"/>
              </a:rPr>
              <a:t>kepada</a:t>
            </a:r>
            <a:r>
              <a:rPr lang="en-US" dirty="0">
                <a:latin typeface="+mj-lt"/>
              </a:rPr>
              <a:t> Allah </a:t>
            </a:r>
            <a:r>
              <a:rPr lang="en-US" dirty="0" err="1">
                <a:latin typeface="+mj-lt"/>
              </a:rPr>
              <a:t>Swt</a:t>
            </a:r>
            <a:r>
              <a:rPr lang="en-US" dirty="0">
                <a:latin typeface="+mj-lt"/>
              </a:rPr>
              <a:t>. </a:t>
            </a:r>
            <a:r>
              <a:rPr lang="en-US" dirty="0" err="1">
                <a:latin typeface="+mj-lt"/>
              </a:rPr>
              <a:t>Baik</a:t>
            </a:r>
            <a:r>
              <a:rPr lang="en-US" dirty="0">
                <a:latin typeface="+mj-lt"/>
              </a:rPr>
              <a:t> </a:t>
            </a:r>
            <a:r>
              <a:rPr lang="en-US" dirty="0" err="1">
                <a:latin typeface="+mj-lt"/>
              </a:rPr>
              <a:t>dalam</a:t>
            </a:r>
            <a:r>
              <a:rPr lang="en-US" dirty="0">
                <a:latin typeface="+mj-lt"/>
              </a:rPr>
              <a:t> </a:t>
            </a:r>
            <a:r>
              <a:rPr lang="en-US" dirty="0" err="1">
                <a:latin typeface="+mj-lt"/>
              </a:rPr>
              <a:t>pikiran</a:t>
            </a:r>
            <a:r>
              <a:rPr lang="en-US" dirty="0">
                <a:latin typeface="+mj-lt"/>
              </a:rPr>
              <a:t>, </a:t>
            </a:r>
            <a:r>
              <a:rPr lang="en-US" dirty="0" err="1">
                <a:latin typeface="+mj-lt"/>
              </a:rPr>
              <a:t>perkataan</a:t>
            </a:r>
            <a:r>
              <a:rPr lang="en-US" dirty="0">
                <a:latin typeface="+mj-lt"/>
              </a:rPr>
              <a:t> dan </a:t>
            </a:r>
            <a:r>
              <a:rPr lang="en-US" dirty="0" err="1">
                <a:latin typeface="+mj-lt"/>
              </a:rPr>
              <a:t>perbuatan</a:t>
            </a:r>
            <a:r>
              <a:rPr lang="en-US" dirty="0">
                <a:latin typeface="+mj-lt"/>
              </a:rPr>
              <a:t>.</a:t>
            </a:r>
          </a:p>
          <a:p>
            <a:pPr marL="285750" indent="-285750" algn="just">
              <a:buFont typeface="Arial" panose="020B0604020202020204" pitchFamily="34" charset="0"/>
              <a:buChar char="•"/>
            </a:pPr>
            <a:r>
              <a:rPr lang="en-US" dirty="0" err="1">
                <a:latin typeface="+mj-lt"/>
              </a:rPr>
              <a:t>Bertobat</a:t>
            </a:r>
            <a:r>
              <a:rPr lang="en-US" dirty="0">
                <a:latin typeface="+mj-lt"/>
              </a:rPr>
              <a:t>.</a:t>
            </a:r>
          </a:p>
          <a:p>
            <a:pPr marL="285750" indent="-285750" algn="just">
              <a:buFont typeface="Arial" panose="020B0604020202020204" pitchFamily="34" charset="0"/>
              <a:buChar char="•"/>
            </a:pPr>
            <a:r>
              <a:rPr lang="en-US" dirty="0" err="1">
                <a:latin typeface="+mj-lt"/>
              </a:rPr>
              <a:t>Menjadikan</a:t>
            </a:r>
            <a:r>
              <a:rPr lang="en-US" dirty="0">
                <a:latin typeface="+mj-lt"/>
              </a:rPr>
              <a:t> </a:t>
            </a:r>
            <a:r>
              <a:rPr lang="en-US" dirty="0" err="1">
                <a:latin typeface="+mj-lt"/>
              </a:rPr>
              <a:t>hari</a:t>
            </a:r>
            <a:r>
              <a:rPr lang="en-US" dirty="0">
                <a:latin typeface="+mj-lt"/>
              </a:rPr>
              <a:t> </a:t>
            </a:r>
            <a:r>
              <a:rPr lang="en-US" dirty="0" err="1">
                <a:latin typeface="+mj-lt"/>
              </a:rPr>
              <a:t>ini</a:t>
            </a:r>
            <a:r>
              <a:rPr lang="en-US" dirty="0">
                <a:latin typeface="+mj-lt"/>
              </a:rPr>
              <a:t> </a:t>
            </a:r>
            <a:r>
              <a:rPr lang="en-US" dirty="0" err="1">
                <a:latin typeface="+mj-lt"/>
              </a:rPr>
              <a:t>lebih</a:t>
            </a:r>
            <a:r>
              <a:rPr lang="en-US" dirty="0">
                <a:latin typeface="+mj-lt"/>
              </a:rPr>
              <a:t> </a:t>
            </a:r>
            <a:r>
              <a:rPr lang="en-US" dirty="0" err="1">
                <a:latin typeface="+mj-lt"/>
              </a:rPr>
              <a:t>baik</a:t>
            </a:r>
            <a:r>
              <a:rPr lang="en-US" dirty="0">
                <a:latin typeface="+mj-lt"/>
              </a:rPr>
              <a:t> </a:t>
            </a:r>
            <a:r>
              <a:rPr lang="en-US" dirty="0" err="1">
                <a:latin typeface="+mj-lt"/>
              </a:rPr>
              <a:t>dari</a:t>
            </a:r>
            <a:r>
              <a:rPr lang="en-US" dirty="0">
                <a:latin typeface="+mj-lt"/>
              </a:rPr>
              <a:t> </a:t>
            </a:r>
            <a:r>
              <a:rPr lang="en-US" dirty="0" err="1">
                <a:latin typeface="+mj-lt"/>
              </a:rPr>
              <a:t>hari</a:t>
            </a:r>
            <a:r>
              <a:rPr lang="en-US" dirty="0">
                <a:latin typeface="+mj-lt"/>
              </a:rPr>
              <a:t> </a:t>
            </a:r>
            <a:r>
              <a:rPr lang="en-US" dirty="0" err="1">
                <a:latin typeface="+mj-lt"/>
              </a:rPr>
              <a:t>kemarin</a:t>
            </a:r>
            <a:endParaRPr lang="en-ID" dirty="0">
              <a:latin typeface="+mj-lt"/>
            </a:endParaRPr>
          </a:p>
        </p:txBody>
      </p:sp>
      <p:pic>
        <p:nvPicPr>
          <p:cNvPr id="55" name="Picture 54">
            <a:extLst>
              <a:ext uri="{FF2B5EF4-FFF2-40B4-BE49-F238E27FC236}">
                <a16:creationId xmlns:a16="http://schemas.microsoft.com/office/drawing/2014/main" xmlns="" id="{B59B5A1F-57A4-9CA5-4B2F-0F2556C7CA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
        <p:nvSpPr>
          <p:cNvPr id="57" name="TextBox 56">
            <a:extLst>
              <a:ext uri="{FF2B5EF4-FFF2-40B4-BE49-F238E27FC236}">
                <a16:creationId xmlns:a16="http://schemas.microsoft.com/office/drawing/2014/main" xmlns="" id="{698CFC97-D021-F2A8-CDFA-7AD20579FE04}"/>
              </a:ext>
            </a:extLst>
          </p:cNvPr>
          <p:cNvSpPr txBox="1"/>
          <p:nvPr/>
        </p:nvSpPr>
        <p:spPr>
          <a:xfrm>
            <a:off x="1768634" y="493209"/>
            <a:ext cx="5376937" cy="400110"/>
          </a:xfrm>
          <a:prstGeom prst="rect">
            <a:avLst/>
          </a:prstGeom>
          <a:ln>
            <a:solidFill>
              <a:srgbClr val="002060"/>
            </a:solidFill>
          </a:ln>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en-US" sz="2000" b="1" spc="300" dirty="0">
                <a:solidFill>
                  <a:schemeClr val="accent1">
                    <a:lumMod val="75000"/>
                  </a:schemeClr>
                </a:solidFill>
                <a:cs typeface="Andalus" panose="02020603050405020304" pitchFamily="18" charset="-78"/>
              </a:rPr>
              <a:t>B. </a:t>
            </a:r>
            <a:r>
              <a:rPr lang="en-US" sz="2000" b="1" spc="300" dirty="0" err="1">
                <a:solidFill>
                  <a:schemeClr val="accent1">
                    <a:lumMod val="75000"/>
                  </a:schemeClr>
                </a:solidFill>
                <a:cs typeface="Andalus" panose="02020603050405020304" pitchFamily="18" charset="-78"/>
              </a:rPr>
              <a:t>Khauf</a:t>
            </a:r>
            <a:r>
              <a:rPr lang="en-US" sz="2000" b="1" spc="300" dirty="0">
                <a:solidFill>
                  <a:schemeClr val="accent1">
                    <a:lumMod val="75000"/>
                  </a:schemeClr>
                </a:solidFill>
                <a:cs typeface="Andalus" panose="02020603050405020304" pitchFamily="18" charset="-78"/>
              </a:rPr>
              <a:t> </a:t>
            </a:r>
            <a:r>
              <a:rPr lang="en-US" sz="2000" b="1" spc="300" dirty="0" err="1">
                <a:solidFill>
                  <a:schemeClr val="accent1">
                    <a:lumMod val="75000"/>
                  </a:schemeClr>
                </a:solidFill>
                <a:cs typeface="Andalus" panose="02020603050405020304" pitchFamily="18" charset="-78"/>
              </a:rPr>
              <a:t>Kepada</a:t>
            </a:r>
            <a:r>
              <a:rPr lang="en-US" sz="2000" b="1" spc="300" dirty="0">
                <a:solidFill>
                  <a:schemeClr val="accent1">
                    <a:lumMod val="75000"/>
                  </a:schemeClr>
                </a:solidFill>
                <a:cs typeface="Andalus" panose="02020603050405020304" pitchFamily="18" charset="-78"/>
              </a:rPr>
              <a:t> Allah </a:t>
            </a:r>
            <a:r>
              <a:rPr lang="en-US" sz="2000" b="1" spc="300" dirty="0" err="1">
                <a:solidFill>
                  <a:schemeClr val="accent1">
                    <a:lumMod val="75000"/>
                  </a:schemeClr>
                </a:solidFill>
                <a:cs typeface="Andalus" panose="02020603050405020304" pitchFamily="18" charset="-78"/>
              </a:rPr>
              <a:t>Swt</a:t>
            </a:r>
            <a:r>
              <a:rPr lang="en-US" sz="2000" b="1" spc="300" dirty="0">
                <a:solidFill>
                  <a:schemeClr val="accent1">
                    <a:lumMod val="75000"/>
                  </a:schemeClr>
                </a:solidFill>
                <a:cs typeface="Andalus" panose="02020603050405020304" pitchFamily="18" charset="-78"/>
              </a:rPr>
              <a:t> </a:t>
            </a:r>
            <a:endParaRPr lang="en-ID" sz="2000" b="1" spc="300" dirty="0">
              <a:solidFill>
                <a:schemeClr val="accent1">
                  <a:lumMod val="75000"/>
                </a:schemeClr>
              </a:solidFill>
              <a:cs typeface="Andalus" panose="02020603050405020304" pitchFamily="18" charset="-78"/>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49000">
              <a:schemeClr val="bg1">
                <a:lumMod val="95000"/>
              </a:schemeClr>
            </a:gs>
            <a:gs pos="26000">
              <a:srgbClr val="EFCACA"/>
            </a:gs>
            <a:gs pos="100000">
              <a:schemeClr val="accent1">
                <a:lumMod val="30000"/>
                <a:lumOff val="70000"/>
              </a:schemeClr>
            </a:gs>
          </a:gsLst>
          <a:lin ang="5400000" scaled="1"/>
        </a:gradFill>
        <a:effectLst/>
      </p:bgPr>
    </p:bg>
    <p:spTree>
      <p:nvGrpSpPr>
        <p:cNvPr id="1" name="Shape 3470"/>
        <p:cNvGrpSpPr/>
        <p:nvPr/>
      </p:nvGrpSpPr>
      <p:grpSpPr>
        <a:xfrm>
          <a:off x="0" y="0"/>
          <a:ext cx="0" cy="0"/>
          <a:chOff x="0" y="0"/>
          <a:chExt cx="0" cy="0"/>
        </a:xfrm>
      </p:grpSpPr>
      <p:pic>
        <p:nvPicPr>
          <p:cNvPr id="58" name="Picture 57">
            <a:extLst>
              <a:ext uri="{FF2B5EF4-FFF2-40B4-BE49-F238E27FC236}">
                <a16:creationId xmlns:a16="http://schemas.microsoft.com/office/drawing/2014/main" xmlns="" id="{76803E54-7F9B-9065-2388-42EFE05399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525"/>
            <a:ext cx="9143244" cy="5143500"/>
          </a:xfrm>
          <a:prstGeom prst="rect">
            <a:avLst/>
          </a:prstGeom>
        </p:spPr>
      </p:pic>
      <p:sp>
        <p:nvSpPr>
          <p:cNvPr id="57" name="TextBox 56">
            <a:extLst>
              <a:ext uri="{FF2B5EF4-FFF2-40B4-BE49-F238E27FC236}">
                <a16:creationId xmlns:a16="http://schemas.microsoft.com/office/drawing/2014/main" xmlns="" id="{698CFC97-D021-F2A8-CDFA-7AD20579FE04}"/>
              </a:ext>
            </a:extLst>
          </p:cNvPr>
          <p:cNvSpPr txBox="1"/>
          <p:nvPr/>
        </p:nvSpPr>
        <p:spPr>
          <a:xfrm>
            <a:off x="1768634" y="493209"/>
            <a:ext cx="5376937" cy="400110"/>
          </a:xfrm>
          <a:prstGeom prst="rect">
            <a:avLst/>
          </a:prstGeom>
          <a:ln>
            <a:solidFill>
              <a:srgbClr val="002060"/>
            </a:solidFill>
          </a:ln>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en-US" sz="2000" b="1" spc="300" dirty="0">
                <a:solidFill>
                  <a:schemeClr val="accent1">
                    <a:lumMod val="75000"/>
                  </a:schemeClr>
                </a:solidFill>
                <a:cs typeface="Andalus" panose="02020603050405020304" pitchFamily="18" charset="-78"/>
              </a:rPr>
              <a:t>B. </a:t>
            </a:r>
            <a:r>
              <a:rPr lang="en-US" sz="2000" b="1" spc="300" dirty="0" err="1">
                <a:solidFill>
                  <a:schemeClr val="accent1">
                    <a:lumMod val="75000"/>
                  </a:schemeClr>
                </a:solidFill>
                <a:cs typeface="Andalus" panose="02020603050405020304" pitchFamily="18" charset="-78"/>
              </a:rPr>
              <a:t>Khauf</a:t>
            </a:r>
            <a:r>
              <a:rPr lang="en-US" sz="2000" b="1" spc="300" dirty="0">
                <a:solidFill>
                  <a:schemeClr val="accent1">
                    <a:lumMod val="75000"/>
                  </a:schemeClr>
                </a:solidFill>
                <a:cs typeface="Andalus" panose="02020603050405020304" pitchFamily="18" charset="-78"/>
              </a:rPr>
              <a:t> </a:t>
            </a:r>
            <a:r>
              <a:rPr lang="en-US" sz="2000" b="1" spc="300" dirty="0" err="1">
                <a:solidFill>
                  <a:schemeClr val="accent1">
                    <a:lumMod val="75000"/>
                  </a:schemeClr>
                </a:solidFill>
                <a:cs typeface="Andalus" panose="02020603050405020304" pitchFamily="18" charset="-78"/>
              </a:rPr>
              <a:t>Kepada</a:t>
            </a:r>
            <a:r>
              <a:rPr lang="en-US" sz="2000" b="1" spc="300" dirty="0">
                <a:solidFill>
                  <a:schemeClr val="accent1">
                    <a:lumMod val="75000"/>
                  </a:schemeClr>
                </a:solidFill>
                <a:cs typeface="Andalus" panose="02020603050405020304" pitchFamily="18" charset="-78"/>
              </a:rPr>
              <a:t> Allah </a:t>
            </a:r>
            <a:r>
              <a:rPr lang="en-US" sz="2000" b="1" spc="300" dirty="0" err="1">
                <a:solidFill>
                  <a:schemeClr val="accent1">
                    <a:lumMod val="75000"/>
                  </a:schemeClr>
                </a:solidFill>
                <a:cs typeface="Andalus" panose="02020603050405020304" pitchFamily="18" charset="-78"/>
              </a:rPr>
              <a:t>Swt</a:t>
            </a:r>
            <a:r>
              <a:rPr lang="en-US" sz="2000" b="1" spc="300" dirty="0">
                <a:solidFill>
                  <a:schemeClr val="accent1">
                    <a:lumMod val="75000"/>
                  </a:schemeClr>
                </a:solidFill>
                <a:cs typeface="Andalus" panose="02020603050405020304" pitchFamily="18" charset="-78"/>
              </a:rPr>
              <a:t> </a:t>
            </a:r>
            <a:endParaRPr lang="en-ID" sz="2000" b="1" spc="300" dirty="0">
              <a:solidFill>
                <a:schemeClr val="accent1">
                  <a:lumMod val="75000"/>
                </a:schemeClr>
              </a:solidFill>
              <a:cs typeface="Andalus" panose="02020603050405020304" pitchFamily="18" charset="-78"/>
            </a:endParaRPr>
          </a:p>
        </p:txBody>
      </p:sp>
      <p:sp>
        <p:nvSpPr>
          <p:cNvPr id="20" name="Google Shape;2191;p53">
            <a:extLst>
              <a:ext uri="{FF2B5EF4-FFF2-40B4-BE49-F238E27FC236}">
                <a16:creationId xmlns:a16="http://schemas.microsoft.com/office/drawing/2014/main" xmlns="" id="{63AD8997-BA16-1E70-1B67-566222FB88AC}"/>
              </a:ext>
            </a:extLst>
          </p:cNvPr>
          <p:cNvSpPr txBox="1">
            <a:spLocks/>
          </p:cNvSpPr>
          <p:nvPr/>
        </p:nvSpPr>
        <p:spPr>
          <a:xfrm>
            <a:off x="5181600" y="1063698"/>
            <a:ext cx="3290638" cy="746052"/>
          </a:xfrm>
          <a:prstGeom prst="rect">
            <a:avLst/>
          </a:prstGeom>
          <a:solidFill>
            <a:schemeClr val="accent5">
              <a:lumMod val="20000"/>
              <a:lumOff val="80000"/>
            </a:schemeClr>
          </a:solidFill>
          <a:ln w="19050" cap="flat" cmpd="sng">
            <a:solidFill>
              <a:schemeClr val="accent1"/>
            </a:solidFill>
            <a:prstDash val="dash"/>
            <a:round/>
            <a:headEnd type="none" w="sm" len="sm"/>
            <a:tailEnd type="none" w="sm" len="sm"/>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l" rtl="0">
              <a:lnSpc>
                <a:spcPct val="115000"/>
              </a:lnSpc>
              <a:spcBef>
                <a:spcPts val="0"/>
              </a:spcBef>
              <a:spcAft>
                <a:spcPts val="0"/>
              </a:spcAft>
              <a:buClr>
                <a:schemeClr val="accent2"/>
              </a:buClr>
              <a:buSzPts val="1400"/>
              <a:buFont typeface="Delius Swash Caps"/>
              <a:buChar char="●"/>
              <a:defRPr sz="1600" b="0" i="0" u="none" strike="noStrike" cap="none">
                <a:solidFill>
                  <a:schemeClr val="dk1"/>
                </a:solidFill>
                <a:latin typeface="Delius Swash Caps"/>
                <a:ea typeface="Delius Swash Caps"/>
                <a:cs typeface="Delius Swash Caps"/>
                <a:sym typeface="Delius Swash Caps"/>
              </a:defRPr>
            </a:lvl1pPr>
            <a:lvl2pPr marL="914400" marR="0" lvl="1" indent="-317500" algn="l" rtl="0">
              <a:lnSpc>
                <a:spcPct val="115000"/>
              </a:lnSpc>
              <a:spcBef>
                <a:spcPts val="0"/>
              </a:spcBef>
              <a:spcAft>
                <a:spcPts val="0"/>
              </a:spcAft>
              <a:buClr>
                <a:schemeClr val="dk1"/>
              </a:buClr>
              <a:buSzPts val="1400"/>
              <a:buFont typeface="Delius Swash Caps"/>
              <a:buChar char="○"/>
              <a:defRPr sz="1400" b="0" i="0" u="none" strike="noStrike" cap="none">
                <a:solidFill>
                  <a:schemeClr val="dk1"/>
                </a:solidFill>
                <a:latin typeface="Delius Swash Caps"/>
                <a:ea typeface="Delius Swash Caps"/>
                <a:cs typeface="Delius Swash Caps"/>
                <a:sym typeface="Delius Swash Caps"/>
              </a:defRPr>
            </a:lvl2pPr>
            <a:lvl3pPr marL="1371600" marR="0" lvl="2" indent="-317500" algn="l" rtl="0">
              <a:lnSpc>
                <a:spcPct val="115000"/>
              </a:lnSpc>
              <a:spcBef>
                <a:spcPts val="0"/>
              </a:spcBef>
              <a:spcAft>
                <a:spcPts val="0"/>
              </a:spcAft>
              <a:buClr>
                <a:schemeClr val="dk1"/>
              </a:buClr>
              <a:buSzPts val="1400"/>
              <a:buFont typeface="Delius Swash Caps"/>
              <a:buChar char="■"/>
              <a:defRPr sz="1400" b="0" i="0" u="none" strike="noStrike" cap="none">
                <a:solidFill>
                  <a:schemeClr val="dk1"/>
                </a:solidFill>
                <a:latin typeface="Delius Swash Caps"/>
                <a:ea typeface="Delius Swash Caps"/>
                <a:cs typeface="Delius Swash Caps"/>
                <a:sym typeface="Delius Swash Caps"/>
              </a:defRPr>
            </a:lvl3pPr>
            <a:lvl4pPr marL="1828800" marR="0" lvl="3" indent="-317500" algn="l" rtl="0">
              <a:lnSpc>
                <a:spcPct val="115000"/>
              </a:lnSpc>
              <a:spcBef>
                <a:spcPts val="0"/>
              </a:spcBef>
              <a:spcAft>
                <a:spcPts val="0"/>
              </a:spcAft>
              <a:buClr>
                <a:schemeClr val="dk1"/>
              </a:buClr>
              <a:buSzPts val="1400"/>
              <a:buFont typeface="Delius Swash Caps"/>
              <a:buChar char="●"/>
              <a:defRPr sz="1400" b="0" i="0" u="none" strike="noStrike" cap="none">
                <a:solidFill>
                  <a:schemeClr val="dk1"/>
                </a:solidFill>
                <a:latin typeface="Delius Swash Caps"/>
                <a:ea typeface="Delius Swash Caps"/>
                <a:cs typeface="Delius Swash Caps"/>
                <a:sym typeface="Delius Swash Caps"/>
              </a:defRPr>
            </a:lvl4pPr>
            <a:lvl5pPr marL="2286000" marR="0" lvl="4" indent="-317500" algn="l" rtl="0">
              <a:lnSpc>
                <a:spcPct val="115000"/>
              </a:lnSpc>
              <a:spcBef>
                <a:spcPts val="0"/>
              </a:spcBef>
              <a:spcAft>
                <a:spcPts val="0"/>
              </a:spcAft>
              <a:buClr>
                <a:schemeClr val="dk1"/>
              </a:buClr>
              <a:buSzPts val="1400"/>
              <a:buFont typeface="Delius Swash Caps"/>
              <a:buChar char="○"/>
              <a:defRPr sz="1400" b="0" i="0" u="none" strike="noStrike" cap="none">
                <a:solidFill>
                  <a:schemeClr val="dk1"/>
                </a:solidFill>
                <a:latin typeface="Delius Swash Caps"/>
                <a:ea typeface="Delius Swash Caps"/>
                <a:cs typeface="Delius Swash Caps"/>
                <a:sym typeface="Delius Swash Caps"/>
              </a:defRPr>
            </a:lvl5pPr>
            <a:lvl6pPr marL="2743200" marR="0" lvl="5" indent="-317500" algn="l" rtl="0">
              <a:lnSpc>
                <a:spcPct val="115000"/>
              </a:lnSpc>
              <a:spcBef>
                <a:spcPts val="0"/>
              </a:spcBef>
              <a:spcAft>
                <a:spcPts val="0"/>
              </a:spcAft>
              <a:buClr>
                <a:schemeClr val="dk1"/>
              </a:buClr>
              <a:buSzPts val="1400"/>
              <a:buFont typeface="Delius Swash Caps"/>
              <a:buChar char="■"/>
              <a:defRPr sz="1400" b="0" i="0" u="none" strike="noStrike" cap="none">
                <a:solidFill>
                  <a:schemeClr val="dk1"/>
                </a:solidFill>
                <a:latin typeface="Delius Swash Caps"/>
                <a:ea typeface="Delius Swash Caps"/>
                <a:cs typeface="Delius Swash Caps"/>
                <a:sym typeface="Delius Swash Caps"/>
              </a:defRPr>
            </a:lvl6pPr>
            <a:lvl7pPr marL="3200400" marR="0" lvl="6" indent="-317500" algn="l" rtl="0">
              <a:lnSpc>
                <a:spcPct val="115000"/>
              </a:lnSpc>
              <a:spcBef>
                <a:spcPts val="0"/>
              </a:spcBef>
              <a:spcAft>
                <a:spcPts val="0"/>
              </a:spcAft>
              <a:buClr>
                <a:schemeClr val="dk1"/>
              </a:buClr>
              <a:buSzPts val="1400"/>
              <a:buFont typeface="Delius Swash Caps"/>
              <a:buChar char="●"/>
              <a:defRPr sz="1400" b="0" i="0" u="none" strike="noStrike" cap="none">
                <a:solidFill>
                  <a:schemeClr val="dk1"/>
                </a:solidFill>
                <a:latin typeface="Delius Swash Caps"/>
                <a:ea typeface="Delius Swash Caps"/>
                <a:cs typeface="Delius Swash Caps"/>
                <a:sym typeface="Delius Swash Caps"/>
              </a:defRPr>
            </a:lvl7pPr>
            <a:lvl8pPr marL="3657600" marR="0" lvl="7" indent="-317500" algn="l" rtl="0">
              <a:lnSpc>
                <a:spcPct val="115000"/>
              </a:lnSpc>
              <a:spcBef>
                <a:spcPts val="0"/>
              </a:spcBef>
              <a:spcAft>
                <a:spcPts val="0"/>
              </a:spcAft>
              <a:buClr>
                <a:schemeClr val="dk1"/>
              </a:buClr>
              <a:buSzPts val="1400"/>
              <a:buFont typeface="Delius Swash Caps"/>
              <a:buChar char="○"/>
              <a:defRPr sz="1400" b="0" i="0" u="none" strike="noStrike" cap="none">
                <a:solidFill>
                  <a:schemeClr val="dk1"/>
                </a:solidFill>
                <a:latin typeface="Delius Swash Caps"/>
                <a:ea typeface="Delius Swash Caps"/>
                <a:cs typeface="Delius Swash Caps"/>
                <a:sym typeface="Delius Swash Caps"/>
              </a:defRPr>
            </a:lvl8pPr>
            <a:lvl9pPr marL="4114800" marR="0" lvl="8" indent="-317500" algn="l" rtl="0">
              <a:lnSpc>
                <a:spcPct val="115000"/>
              </a:lnSpc>
              <a:spcBef>
                <a:spcPts val="0"/>
              </a:spcBef>
              <a:spcAft>
                <a:spcPts val="0"/>
              </a:spcAft>
              <a:buClr>
                <a:schemeClr val="dk1"/>
              </a:buClr>
              <a:buSzPts val="1400"/>
              <a:buFont typeface="Delius Swash Caps"/>
              <a:buChar char="■"/>
              <a:defRPr sz="1400" b="0" i="0" u="none" strike="noStrike" cap="none">
                <a:solidFill>
                  <a:schemeClr val="dk1"/>
                </a:solidFill>
                <a:latin typeface="Delius Swash Caps"/>
                <a:ea typeface="Delius Swash Caps"/>
                <a:cs typeface="Delius Swash Caps"/>
                <a:sym typeface="Delius Swash Caps"/>
              </a:defRPr>
            </a:lvl9pPr>
          </a:lstStyle>
          <a:p>
            <a:pPr marL="0" indent="0" algn="ctr">
              <a:spcAft>
                <a:spcPts val="1600"/>
              </a:spcAft>
              <a:buClr>
                <a:schemeClr val="dk1"/>
              </a:buClr>
              <a:buSzPts val="1100"/>
              <a:buFont typeface="Arial"/>
              <a:buNone/>
            </a:pPr>
            <a:endParaRPr lang="en-US" sz="1800" b="1" spc="300" dirty="0">
              <a:latin typeface="+mn-lt"/>
            </a:endParaRPr>
          </a:p>
        </p:txBody>
      </p:sp>
      <p:sp>
        <p:nvSpPr>
          <p:cNvPr id="10" name="TextBox 9">
            <a:extLst>
              <a:ext uri="{FF2B5EF4-FFF2-40B4-BE49-F238E27FC236}">
                <a16:creationId xmlns:a16="http://schemas.microsoft.com/office/drawing/2014/main" xmlns="" id="{AD40AD48-11BB-9B3B-8CFA-792B45D0F7DB}"/>
              </a:ext>
            </a:extLst>
          </p:cNvPr>
          <p:cNvSpPr txBox="1"/>
          <p:nvPr/>
        </p:nvSpPr>
        <p:spPr>
          <a:xfrm>
            <a:off x="5140585" y="1087219"/>
            <a:ext cx="3393815" cy="646331"/>
          </a:xfrm>
          <a:prstGeom prst="rect">
            <a:avLst/>
          </a:prstGeom>
          <a:noFill/>
        </p:spPr>
        <p:txBody>
          <a:bodyPr wrap="square" rtlCol="0">
            <a:spAutoFit/>
          </a:bodyPr>
          <a:lstStyle/>
          <a:p>
            <a:r>
              <a:rPr lang="en-US" b="1" spc="300" dirty="0" err="1"/>
              <a:t>Ciri-Ciri</a:t>
            </a:r>
            <a:r>
              <a:rPr lang="en-US" b="1" spc="300" dirty="0"/>
              <a:t> </a:t>
            </a:r>
            <a:r>
              <a:rPr lang="en-US" b="1" spc="300" dirty="0" err="1"/>
              <a:t>seseorang</a:t>
            </a:r>
            <a:r>
              <a:rPr lang="en-US" b="1" spc="300" dirty="0"/>
              <a:t> </a:t>
            </a:r>
            <a:r>
              <a:rPr lang="en-US" b="1" spc="300" dirty="0" err="1"/>
              <a:t>Khauf</a:t>
            </a:r>
            <a:r>
              <a:rPr lang="en-US" b="1" spc="300" dirty="0"/>
              <a:t> </a:t>
            </a:r>
            <a:r>
              <a:rPr lang="en-US" b="1" spc="300" dirty="0" err="1"/>
              <a:t>kepada</a:t>
            </a:r>
            <a:r>
              <a:rPr lang="en-US" b="1" spc="300" dirty="0"/>
              <a:t> Allah </a:t>
            </a:r>
            <a:r>
              <a:rPr lang="en-US" b="1" spc="300" dirty="0" err="1"/>
              <a:t>Swt</a:t>
            </a:r>
            <a:r>
              <a:rPr lang="en-US" b="1" spc="300" dirty="0"/>
              <a:t>. </a:t>
            </a:r>
            <a:endParaRPr lang="en-ID" b="1" spc="300" dirty="0"/>
          </a:p>
        </p:txBody>
      </p:sp>
      <p:sp>
        <p:nvSpPr>
          <p:cNvPr id="24" name="Google Shape;265;p38">
            <a:extLst>
              <a:ext uri="{FF2B5EF4-FFF2-40B4-BE49-F238E27FC236}">
                <a16:creationId xmlns:a16="http://schemas.microsoft.com/office/drawing/2014/main" xmlns="" id="{B5B6B7F3-5405-53F4-F84C-607FF05B57F4}"/>
              </a:ext>
            </a:extLst>
          </p:cNvPr>
          <p:cNvSpPr txBox="1">
            <a:spLocks noGrp="1"/>
          </p:cNvSpPr>
          <p:nvPr>
            <p:ph type="subTitle" idx="1"/>
          </p:nvPr>
        </p:nvSpPr>
        <p:spPr>
          <a:xfrm>
            <a:off x="5029152" y="1868847"/>
            <a:ext cx="3653030" cy="2744744"/>
          </a:xfrm>
          <a:prstGeom prst="rect">
            <a:avLst/>
          </a:prstGeom>
          <a:solidFill>
            <a:schemeClr val="bg1"/>
          </a:solidFill>
        </p:spPr>
        <p:txBody>
          <a:bodyPr spcFirstLastPara="1" wrap="square" lIns="91425" tIns="91425" rIns="91425" bIns="91425" anchor="t" anchorCtr="0">
            <a:noAutofit/>
          </a:bodyPr>
          <a:lstStyle/>
          <a:p>
            <a:pPr marL="285750" indent="-285750"/>
            <a:r>
              <a:rPr lang="en-US" sz="1700" dirty="0" err="1">
                <a:latin typeface="+mj-lt"/>
              </a:rPr>
              <a:t>Akhlak</a:t>
            </a:r>
            <a:r>
              <a:rPr lang="en-US" sz="1700" dirty="0">
                <a:latin typeface="+mj-lt"/>
              </a:rPr>
              <a:t> dan </a:t>
            </a:r>
            <a:r>
              <a:rPr lang="en-US" sz="1700" dirty="0" err="1">
                <a:latin typeface="+mj-lt"/>
              </a:rPr>
              <a:t>perilakunya</a:t>
            </a:r>
            <a:r>
              <a:rPr lang="en-US" sz="1700" dirty="0">
                <a:latin typeface="+mj-lt"/>
              </a:rPr>
              <a:t> </a:t>
            </a:r>
            <a:r>
              <a:rPr lang="en-US" sz="1700" dirty="0" err="1">
                <a:latin typeface="+mj-lt"/>
              </a:rPr>
              <a:t>makin</a:t>
            </a:r>
            <a:r>
              <a:rPr lang="en-US" sz="1700" dirty="0">
                <a:latin typeface="+mj-lt"/>
              </a:rPr>
              <a:t> </a:t>
            </a:r>
            <a:r>
              <a:rPr lang="en-US" sz="1700" dirty="0" err="1">
                <a:latin typeface="+mj-lt"/>
              </a:rPr>
              <a:t>menentramkan</a:t>
            </a:r>
            <a:r>
              <a:rPr lang="en-US" sz="1700" dirty="0">
                <a:latin typeface="+mj-lt"/>
              </a:rPr>
              <a:t> orang </a:t>
            </a:r>
            <a:r>
              <a:rPr lang="en-US" sz="1700" dirty="0" err="1">
                <a:latin typeface="+mj-lt"/>
              </a:rPr>
              <a:t>banyak</a:t>
            </a:r>
            <a:r>
              <a:rPr lang="en-US" sz="1700" dirty="0">
                <a:latin typeface="+mj-lt"/>
              </a:rPr>
              <a:t>.</a:t>
            </a:r>
          </a:p>
          <a:p>
            <a:pPr marL="285750" indent="-285750"/>
            <a:r>
              <a:rPr lang="en-US" sz="1700" dirty="0" err="1">
                <a:latin typeface="+mj-lt"/>
              </a:rPr>
              <a:t>Lisannya</a:t>
            </a:r>
            <a:r>
              <a:rPr lang="en-US" sz="1700" dirty="0">
                <a:latin typeface="+mj-lt"/>
              </a:rPr>
              <a:t> </a:t>
            </a:r>
            <a:r>
              <a:rPr lang="en-US" sz="1700" dirty="0" err="1">
                <a:latin typeface="+mj-lt"/>
              </a:rPr>
              <a:t>tidak</a:t>
            </a:r>
            <a:r>
              <a:rPr lang="en-US" sz="1700" dirty="0">
                <a:latin typeface="+mj-lt"/>
              </a:rPr>
              <a:t> </a:t>
            </a:r>
            <a:r>
              <a:rPr lang="en-US" sz="1700" dirty="0" err="1">
                <a:latin typeface="+mj-lt"/>
              </a:rPr>
              <a:t>pernah</a:t>
            </a:r>
            <a:r>
              <a:rPr lang="en-US" sz="1700" dirty="0">
                <a:latin typeface="+mj-lt"/>
              </a:rPr>
              <a:t> </a:t>
            </a:r>
            <a:r>
              <a:rPr lang="en-US" sz="1700" dirty="0" err="1">
                <a:latin typeface="+mj-lt"/>
              </a:rPr>
              <a:t>berkata</a:t>
            </a:r>
            <a:r>
              <a:rPr lang="en-US" sz="1700" dirty="0">
                <a:latin typeface="+mj-lt"/>
              </a:rPr>
              <a:t> </a:t>
            </a:r>
            <a:r>
              <a:rPr lang="en-US" sz="1700" dirty="0" err="1">
                <a:latin typeface="+mj-lt"/>
              </a:rPr>
              <a:t>bohong</a:t>
            </a:r>
            <a:r>
              <a:rPr lang="en-US" sz="1700" dirty="0">
                <a:latin typeface="+mj-lt"/>
              </a:rPr>
              <a:t>, </a:t>
            </a:r>
            <a:r>
              <a:rPr lang="en-US" sz="1700" dirty="0" err="1">
                <a:latin typeface="+mj-lt"/>
              </a:rPr>
              <a:t>bergunjing</a:t>
            </a:r>
            <a:r>
              <a:rPr lang="en-US" sz="1700" dirty="0">
                <a:latin typeface="+mj-lt"/>
              </a:rPr>
              <a:t> dan </a:t>
            </a:r>
            <a:r>
              <a:rPr lang="en-US" sz="1700" dirty="0" err="1">
                <a:latin typeface="+mj-lt"/>
              </a:rPr>
              <a:t>selalu</a:t>
            </a:r>
            <a:r>
              <a:rPr lang="en-US" sz="1700" dirty="0">
                <a:latin typeface="+mj-lt"/>
              </a:rPr>
              <a:t> </a:t>
            </a:r>
            <a:r>
              <a:rPr lang="en-US" sz="1700" dirty="0" err="1">
                <a:latin typeface="+mj-lt"/>
              </a:rPr>
              <a:t>berkata</a:t>
            </a:r>
            <a:r>
              <a:rPr lang="en-US" sz="1700" dirty="0">
                <a:latin typeface="+mj-lt"/>
              </a:rPr>
              <a:t> </a:t>
            </a:r>
            <a:r>
              <a:rPr lang="en-US" sz="1700" dirty="0" err="1">
                <a:latin typeface="+mj-lt"/>
              </a:rPr>
              <a:t>baik</a:t>
            </a:r>
            <a:r>
              <a:rPr lang="en-US" sz="1700" dirty="0">
                <a:latin typeface="+mj-lt"/>
              </a:rPr>
              <a:t>.</a:t>
            </a:r>
          </a:p>
          <a:p>
            <a:pPr marL="285750" indent="-285750"/>
            <a:r>
              <a:rPr lang="en-US" sz="1700" dirty="0" err="1">
                <a:latin typeface="+mj-lt"/>
              </a:rPr>
              <a:t>Penglihatannya</a:t>
            </a:r>
            <a:r>
              <a:rPr lang="en-US" sz="1700" dirty="0">
                <a:latin typeface="+mj-lt"/>
              </a:rPr>
              <a:t> </a:t>
            </a:r>
            <a:r>
              <a:rPr lang="en-US" sz="1700" dirty="0" err="1">
                <a:latin typeface="+mj-lt"/>
              </a:rPr>
              <a:t>selalu</a:t>
            </a:r>
            <a:r>
              <a:rPr lang="en-US" sz="1700" dirty="0">
                <a:latin typeface="+mj-lt"/>
              </a:rPr>
              <a:t> </a:t>
            </a:r>
            <a:r>
              <a:rPr lang="en-US" sz="1700" dirty="0" err="1">
                <a:latin typeface="+mj-lt"/>
              </a:rPr>
              <a:t>dijaga</a:t>
            </a:r>
            <a:r>
              <a:rPr lang="en-US" sz="1700" dirty="0">
                <a:latin typeface="+mj-lt"/>
              </a:rPr>
              <a:t>.</a:t>
            </a:r>
          </a:p>
          <a:p>
            <a:pPr marL="285750" indent="-285750"/>
            <a:r>
              <a:rPr lang="en-US" sz="1700" dirty="0" err="1">
                <a:latin typeface="+mj-lt"/>
              </a:rPr>
              <a:t>Perutnya</a:t>
            </a:r>
            <a:r>
              <a:rPr lang="en-US" sz="1700" dirty="0">
                <a:latin typeface="+mj-lt"/>
              </a:rPr>
              <a:t> </a:t>
            </a:r>
            <a:r>
              <a:rPr lang="en-US" sz="1700" dirty="0" err="1">
                <a:latin typeface="+mj-lt"/>
              </a:rPr>
              <a:t>selalu</a:t>
            </a:r>
            <a:r>
              <a:rPr lang="en-US" sz="1700" dirty="0">
                <a:latin typeface="+mj-lt"/>
              </a:rPr>
              <a:t> </a:t>
            </a:r>
            <a:r>
              <a:rPr lang="en-US" sz="1700" dirty="0" err="1">
                <a:latin typeface="+mj-lt"/>
              </a:rPr>
              <a:t>diisi</a:t>
            </a:r>
            <a:r>
              <a:rPr lang="en-US" sz="1700" dirty="0">
                <a:latin typeface="+mj-lt"/>
              </a:rPr>
              <a:t> </a:t>
            </a:r>
            <a:r>
              <a:rPr lang="en-US" sz="1700" dirty="0" err="1">
                <a:latin typeface="+mj-lt"/>
              </a:rPr>
              <a:t>dengan</a:t>
            </a:r>
            <a:r>
              <a:rPr lang="en-US" sz="1700" dirty="0">
                <a:latin typeface="+mj-lt"/>
              </a:rPr>
              <a:t> </a:t>
            </a:r>
            <a:r>
              <a:rPr lang="en-US" sz="1700" dirty="0" err="1">
                <a:latin typeface="+mj-lt"/>
              </a:rPr>
              <a:t>makanan</a:t>
            </a:r>
            <a:r>
              <a:rPr lang="en-US" sz="1700" dirty="0">
                <a:latin typeface="+mj-lt"/>
              </a:rPr>
              <a:t> dan </a:t>
            </a:r>
            <a:r>
              <a:rPr lang="en-US" sz="1700" dirty="0" err="1">
                <a:latin typeface="+mj-lt"/>
              </a:rPr>
              <a:t>minuman</a:t>
            </a:r>
            <a:r>
              <a:rPr lang="en-US" sz="1700" dirty="0">
                <a:latin typeface="+mj-lt"/>
              </a:rPr>
              <a:t> yang halal.</a:t>
            </a:r>
          </a:p>
          <a:p>
            <a:pPr marL="285750" indent="-285750"/>
            <a:r>
              <a:rPr lang="en-US" sz="1700" dirty="0">
                <a:latin typeface="+mj-lt"/>
              </a:rPr>
              <a:t>Kaki, </a:t>
            </a:r>
            <a:r>
              <a:rPr lang="en-US" sz="1700" dirty="0" err="1">
                <a:latin typeface="+mj-lt"/>
              </a:rPr>
              <a:t>tangan</a:t>
            </a:r>
            <a:r>
              <a:rPr lang="en-US" sz="1700" dirty="0">
                <a:latin typeface="+mj-lt"/>
              </a:rPr>
              <a:t> dan </a:t>
            </a:r>
            <a:r>
              <a:rPr lang="en-US" sz="1700" dirty="0" err="1">
                <a:latin typeface="+mj-lt"/>
              </a:rPr>
              <a:t>pikirannya</a:t>
            </a:r>
            <a:r>
              <a:rPr lang="en-US" sz="1700" dirty="0">
                <a:latin typeface="+mj-lt"/>
              </a:rPr>
              <a:t> </a:t>
            </a:r>
            <a:r>
              <a:rPr lang="en-US" sz="1700" dirty="0" err="1">
                <a:latin typeface="+mj-lt"/>
              </a:rPr>
              <a:t>hanya</a:t>
            </a:r>
            <a:r>
              <a:rPr lang="en-US" sz="1700" dirty="0">
                <a:latin typeface="+mj-lt"/>
              </a:rPr>
              <a:t> </a:t>
            </a:r>
            <a:r>
              <a:rPr lang="en-US" sz="1700" dirty="0" err="1">
                <a:latin typeface="+mj-lt"/>
              </a:rPr>
              <a:t>digunakan</a:t>
            </a:r>
            <a:r>
              <a:rPr lang="en-US" sz="1700" dirty="0">
                <a:latin typeface="+mj-lt"/>
              </a:rPr>
              <a:t> </a:t>
            </a:r>
            <a:r>
              <a:rPr lang="en-US" sz="1700" dirty="0" err="1">
                <a:latin typeface="+mj-lt"/>
              </a:rPr>
              <a:t>untuk</a:t>
            </a:r>
            <a:r>
              <a:rPr lang="en-US" sz="1700" dirty="0">
                <a:latin typeface="+mj-lt"/>
              </a:rPr>
              <a:t> </a:t>
            </a:r>
            <a:r>
              <a:rPr lang="en-US" sz="1700" dirty="0" err="1">
                <a:latin typeface="+mj-lt"/>
              </a:rPr>
              <a:t>kebaikan</a:t>
            </a:r>
            <a:r>
              <a:rPr lang="en-US" sz="1700" dirty="0">
                <a:latin typeface="+mj-lt"/>
              </a:rPr>
              <a:t>.</a:t>
            </a:r>
            <a:endParaRPr sz="1700" dirty="0">
              <a:latin typeface="+mj-lt"/>
            </a:endParaRPr>
          </a:p>
        </p:txBody>
      </p:sp>
      <p:pic>
        <p:nvPicPr>
          <p:cNvPr id="25" name="Picture 24">
            <a:extLst>
              <a:ext uri="{FF2B5EF4-FFF2-40B4-BE49-F238E27FC236}">
                <a16:creationId xmlns:a16="http://schemas.microsoft.com/office/drawing/2014/main" xmlns="" id="{1A29F2B1-0B48-B3F9-2EBE-D5590771059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pic>
        <p:nvPicPr>
          <p:cNvPr id="3074" name="Picture 2" descr="MTs Negeri 1 Gunungkidul Kerja Bakti Bersihkan Masjid di Gubukrubuh dan  Getas - Website Kementerian Agama RI Kanwil DIY"/>
          <p:cNvPicPr>
            <a:picLocks noChangeAspect="1" noChangeArrowheads="1"/>
          </p:cNvPicPr>
          <p:nvPr/>
        </p:nvPicPr>
        <p:blipFill rotWithShape="1">
          <a:blip r:embed="rId5">
            <a:extLst>
              <a:ext uri="{28A0092B-C50C-407E-A947-70E740481C1C}">
                <a14:useLocalDpi xmlns:a14="http://schemas.microsoft.com/office/drawing/2010/main" val="0"/>
              </a:ext>
            </a:extLst>
          </a:blip>
          <a:srcRect b="28110"/>
          <a:stretch/>
        </p:blipFill>
        <p:spPr bwMode="auto">
          <a:xfrm>
            <a:off x="304800" y="1911724"/>
            <a:ext cx="4359996" cy="2589119"/>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26" name="Google Shape;271;p38">
            <a:extLst>
              <a:ext uri="{FF2B5EF4-FFF2-40B4-BE49-F238E27FC236}">
                <a16:creationId xmlns:a16="http://schemas.microsoft.com/office/drawing/2014/main" xmlns="" id="{15A2BE1F-BF80-BAD7-14D1-558ABB108E08}"/>
              </a:ext>
            </a:extLst>
          </p:cNvPr>
          <p:cNvPicPr preferRelativeResize="0"/>
          <p:nvPr/>
        </p:nvPicPr>
        <p:blipFill>
          <a:blip r:embed="rId6">
            <a:alphaModFix amt="80000"/>
          </a:blip>
          <a:stretch>
            <a:fillRect/>
          </a:stretch>
        </p:blipFill>
        <p:spPr>
          <a:xfrm rot="12993391">
            <a:off x="3894664" y="2552594"/>
            <a:ext cx="1170502" cy="639861"/>
          </a:xfrm>
          <a:prstGeom prst="rect">
            <a:avLst/>
          </a:prstGeom>
          <a:noFill/>
          <a:ln>
            <a:noFill/>
          </a:ln>
        </p:spPr>
      </p:pic>
    </p:spTree>
    <p:extLst>
      <p:ext uri="{BB962C8B-B14F-4D97-AF65-F5344CB8AC3E}">
        <p14:creationId xmlns:p14="http://schemas.microsoft.com/office/powerpoint/2010/main" val="37863425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7" name="Google Shape;197;p32"/>
          <p:cNvSpPr/>
          <p:nvPr/>
        </p:nvSpPr>
        <p:spPr>
          <a:xfrm>
            <a:off x="7639575" y="711175"/>
            <a:ext cx="674863" cy="488424"/>
          </a:xfrm>
          <a:custGeom>
            <a:avLst/>
            <a:gdLst/>
            <a:ahLst/>
            <a:cxnLst/>
            <a:rect l="l" t="t" r="r" b="b"/>
            <a:pathLst>
              <a:path w="35347" h="25582" extrusionOk="0">
                <a:moveTo>
                  <a:pt x="32086" y="1331"/>
                </a:moveTo>
                <a:cubicBezTo>
                  <a:pt x="32060" y="1725"/>
                  <a:pt x="32014" y="2116"/>
                  <a:pt x="31884" y="2511"/>
                </a:cubicBezTo>
                <a:cubicBezTo>
                  <a:pt x="31710" y="3037"/>
                  <a:pt x="31422" y="3448"/>
                  <a:pt x="31140" y="3873"/>
                </a:cubicBezTo>
                <a:lnTo>
                  <a:pt x="31140" y="3875"/>
                </a:lnTo>
                <a:cubicBezTo>
                  <a:pt x="31045" y="3802"/>
                  <a:pt x="30957" y="3717"/>
                  <a:pt x="30879" y="3626"/>
                </a:cubicBezTo>
                <a:cubicBezTo>
                  <a:pt x="30960" y="3537"/>
                  <a:pt x="31004" y="3420"/>
                  <a:pt x="31004" y="3300"/>
                </a:cubicBezTo>
                <a:cubicBezTo>
                  <a:pt x="31012" y="2456"/>
                  <a:pt x="31170" y="1364"/>
                  <a:pt x="32086" y="1331"/>
                </a:cubicBezTo>
                <a:close/>
                <a:moveTo>
                  <a:pt x="33448" y="2151"/>
                </a:moveTo>
                <a:lnTo>
                  <a:pt x="33448" y="2151"/>
                </a:lnTo>
                <a:cubicBezTo>
                  <a:pt x="33674" y="2664"/>
                  <a:pt x="33586" y="3318"/>
                  <a:pt x="33167" y="3795"/>
                </a:cubicBezTo>
                <a:cubicBezTo>
                  <a:pt x="33046" y="3933"/>
                  <a:pt x="32896" y="4044"/>
                  <a:pt x="32729" y="4118"/>
                </a:cubicBezTo>
                <a:cubicBezTo>
                  <a:pt x="33098" y="3528"/>
                  <a:pt x="33326" y="2819"/>
                  <a:pt x="33448" y="2151"/>
                </a:cubicBezTo>
                <a:close/>
                <a:moveTo>
                  <a:pt x="32524" y="1387"/>
                </a:moveTo>
                <a:cubicBezTo>
                  <a:pt x="32540" y="1390"/>
                  <a:pt x="32555" y="1392"/>
                  <a:pt x="32571" y="1397"/>
                </a:cubicBezTo>
                <a:cubicBezTo>
                  <a:pt x="32884" y="1486"/>
                  <a:pt x="33123" y="1661"/>
                  <a:pt x="33289" y="1878"/>
                </a:cubicBezTo>
                <a:cubicBezTo>
                  <a:pt x="33081" y="2445"/>
                  <a:pt x="32804" y="2943"/>
                  <a:pt x="32503" y="3432"/>
                </a:cubicBezTo>
                <a:cubicBezTo>
                  <a:pt x="32416" y="3432"/>
                  <a:pt x="32336" y="3480"/>
                  <a:pt x="32295" y="3557"/>
                </a:cubicBezTo>
                <a:cubicBezTo>
                  <a:pt x="32169" y="3777"/>
                  <a:pt x="32049" y="4000"/>
                  <a:pt x="31925" y="4221"/>
                </a:cubicBezTo>
                <a:cubicBezTo>
                  <a:pt x="31817" y="4204"/>
                  <a:pt x="31712" y="4175"/>
                  <a:pt x="31611" y="4138"/>
                </a:cubicBezTo>
                <a:cubicBezTo>
                  <a:pt x="32171" y="3413"/>
                  <a:pt x="32513" y="2340"/>
                  <a:pt x="32524" y="1387"/>
                </a:cubicBezTo>
                <a:close/>
                <a:moveTo>
                  <a:pt x="9407" y="5159"/>
                </a:moveTo>
                <a:cubicBezTo>
                  <a:pt x="10187" y="6580"/>
                  <a:pt x="10603" y="7882"/>
                  <a:pt x="10645" y="9398"/>
                </a:cubicBezTo>
                <a:cubicBezTo>
                  <a:pt x="10279" y="9775"/>
                  <a:pt x="9939" y="10175"/>
                  <a:pt x="9627" y="10596"/>
                </a:cubicBezTo>
                <a:lnTo>
                  <a:pt x="9626" y="10596"/>
                </a:lnTo>
                <a:cubicBezTo>
                  <a:pt x="9570" y="10548"/>
                  <a:pt x="9511" y="10506"/>
                  <a:pt x="9457" y="10455"/>
                </a:cubicBezTo>
                <a:cubicBezTo>
                  <a:pt x="8958" y="9988"/>
                  <a:pt x="8631" y="9478"/>
                  <a:pt x="8445" y="8950"/>
                </a:cubicBezTo>
                <a:cubicBezTo>
                  <a:pt x="8239" y="7563"/>
                  <a:pt x="8522" y="6110"/>
                  <a:pt x="9407" y="5159"/>
                </a:cubicBezTo>
                <a:close/>
                <a:moveTo>
                  <a:pt x="14031" y="4662"/>
                </a:moveTo>
                <a:lnTo>
                  <a:pt x="14031" y="4662"/>
                </a:lnTo>
                <a:cubicBezTo>
                  <a:pt x="15409" y="5488"/>
                  <a:pt x="16195" y="7133"/>
                  <a:pt x="15661" y="8877"/>
                </a:cubicBezTo>
                <a:lnTo>
                  <a:pt x="15659" y="8877"/>
                </a:lnTo>
                <a:cubicBezTo>
                  <a:pt x="15430" y="9624"/>
                  <a:pt x="15018" y="10217"/>
                  <a:pt x="14503" y="10657"/>
                </a:cubicBezTo>
                <a:cubicBezTo>
                  <a:pt x="15162" y="8733"/>
                  <a:pt x="15142" y="6226"/>
                  <a:pt x="14031" y="4662"/>
                </a:cubicBezTo>
                <a:close/>
                <a:moveTo>
                  <a:pt x="12255" y="4111"/>
                </a:moveTo>
                <a:lnTo>
                  <a:pt x="12255" y="4111"/>
                </a:lnTo>
                <a:cubicBezTo>
                  <a:pt x="12734" y="4141"/>
                  <a:pt x="13204" y="4257"/>
                  <a:pt x="13641" y="4456"/>
                </a:cubicBezTo>
                <a:cubicBezTo>
                  <a:pt x="13946" y="5706"/>
                  <a:pt x="14445" y="6784"/>
                  <a:pt x="14438" y="8128"/>
                </a:cubicBezTo>
                <a:cubicBezTo>
                  <a:pt x="14433" y="9221"/>
                  <a:pt x="14153" y="10170"/>
                  <a:pt x="13778" y="11136"/>
                </a:cubicBezTo>
                <a:lnTo>
                  <a:pt x="13777" y="11136"/>
                </a:lnTo>
                <a:cubicBezTo>
                  <a:pt x="13579" y="11237"/>
                  <a:pt x="13371" y="11320"/>
                  <a:pt x="13158" y="11383"/>
                </a:cubicBezTo>
                <a:cubicBezTo>
                  <a:pt x="13508" y="10596"/>
                  <a:pt x="13480" y="9389"/>
                  <a:pt x="13480" y="8738"/>
                </a:cubicBezTo>
                <a:cubicBezTo>
                  <a:pt x="13481" y="7105"/>
                  <a:pt x="13101" y="5512"/>
                  <a:pt x="12255" y="4111"/>
                </a:cubicBezTo>
                <a:close/>
                <a:moveTo>
                  <a:pt x="10574" y="4370"/>
                </a:moveTo>
                <a:cubicBezTo>
                  <a:pt x="11032" y="5394"/>
                  <a:pt x="11434" y="6425"/>
                  <a:pt x="11654" y="7535"/>
                </a:cubicBezTo>
                <a:cubicBezTo>
                  <a:pt x="11731" y="7917"/>
                  <a:pt x="12221" y="10964"/>
                  <a:pt x="11674" y="11503"/>
                </a:cubicBezTo>
                <a:cubicBezTo>
                  <a:pt x="11256" y="11451"/>
                  <a:pt x="10850" y="11331"/>
                  <a:pt x="10471" y="11147"/>
                </a:cubicBezTo>
                <a:cubicBezTo>
                  <a:pt x="10513" y="11076"/>
                  <a:pt x="10551" y="11003"/>
                  <a:pt x="10593" y="10933"/>
                </a:cubicBezTo>
                <a:cubicBezTo>
                  <a:pt x="10613" y="10979"/>
                  <a:pt x="10666" y="11005"/>
                  <a:pt x="10718" y="11005"/>
                </a:cubicBezTo>
                <a:cubicBezTo>
                  <a:pt x="10776" y="11005"/>
                  <a:pt x="10833" y="10974"/>
                  <a:pt x="10849" y="10909"/>
                </a:cubicBezTo>
                <a:cubicBezTo>
                  <a:pt x="10901" y="10692"/>
                  <a:pt x="10939" y="10473"/>
                  <a:pt x="10966" y="10253"/>
                </a:cubicBezTo>
                <a:cubicBezTo>
                  <a:pt x="11086" y="10020"/>
                  <a:pt x="11201" y="9789"/>
                  <a:pt x="11304" y="9554"/>
                </a:cubicBezTo>
                <a:cubicBezTo>
                  <a:pt x="11399" y="9337"/>
                  <a:pt x="11239" y="9113"/>
                  <a:pt x="11045" y="9113"/>
                </a:cubicBezTo>
                <a:cubicBezTo>
                  <a:pt x="11035" y="9113"/>
                  <a:pt x="11025" y="9113"/>
                  <a:pt x="11016" y="9115"/>
                </a:cubicBezTo>
                <a:cubicBezTo>
                  <a:pt x="10959" y="7642"/>
                  <a:pt x="10449" y="6136"/>
                  <a:pt x="9532" y="5039"/>
                </a:cubicBezTo>
                <a:cubicBezTo>
                  <a:pt x="9833" y="4751"/>
                  <a:pt x="10187" y="4523"/>
                  <a:pt x="10574" y="4370"/>
                </a:cubicBezTo>
                <a:close/>
                <a:moveTo>
                  <a:pt x="12017" y="4105"/>
                </a:moveTo>
                <a:cubicBezTo>
                  <a:pt x="12017" y="4115"/>
                  <a:pt x="12020" y="4125"/>
                  <a:pt x="12023" y="4134"/>
                </a:cubicBezTo>
                <a:cubicBezTo>
                  <a:pt x="12459" y="5230"/>
                  <a:pt x="12828" y="6325"/>
                  <a:pt x="12963" y="7502"/>
                </a:cubicBezTo>
                <a:cubicBezTo>
                  <a:pt x="13008" y="7897"/>
                  <a:pt x="13034" y="10935"/>
                  <a:pt x="12588" y="11499"/>
                </a:cubicBezTo>
                <a:lnTo>
                  <a:pt x="12586" y="11499"/>
                </a:lnTo>
                <a:cubicBezTo>
                  <a:pt x="12468" y="11513"/>
                  <a:pt x="12349" y="11524"/>
                  <a:pt x="12230" y="11527"/>
                </a:cubicBezTo>
                <a:cubicBezTo>
                  <a:pt x="12489" y="10895"/>
                  <a:pt x="12334" y="9818"/>
                  <a:pt x="12313" y="9394"/>
                </a:cubicBezTo>
                <a:cubicBezTo>
                  <a:pt x="12224" y="7606"/>
                  <a:pt x="11756" y="5824"/>
                  <a:pt x="10864" y="4269"/>
                </a:cubicBezTo>
                <a:cubicBezTo>
                  <a:pt x="11115" y="4193"/>
                  <a:pt x="11375" y="4142"/>
                  <a:pt x="11637" y="4117"/>
                </a:cubicBezTo>
                <a:cubicBezTo>
                  <a:pt x="11766" y="4105"/>
                  <a:pt x="11891" y="4105"/>
                  <a:pt x="12017" y="4105"/>
                </a:cubicBezTo>
                <a:close/>
                <a:moveTo>
                  <a:pt x="25741" y="16319"/>
                </a:moveTo>
                <a:cubicBezTo>
                  <a:pt x="26033" y="16319"/>
                  <a:pt x="26325" y="16353"/>
                  <a:pt x="26608" y="16425"/>
                </a:cubicBezTo>
                <a:cubicBezTo>
                  <a:pt x="26757" y="16463"/>
                  <a:pt x="26903" y="16513"/>
                  <a:pt x="27044" y="16574"/>
                </a:cubicBezTo>
                <a:cubicBezTo>
                  <a:pt x="28124" y="17916"/>
                  <a:pt x="26413" y="20133"/>
                  <a:pt x="25036" y="20799"/>
                </a:cubicBezTo>
                <a:cubicBezTo>
                  <a:pt x="24616" y="21002"/>
                  <a:pt x="24156" y="21111"/>
                  <a:pt x="23701" y="21111"/>
                </a:cubicBezTo>
                <a:cubicBezTo>
                  <a:pt x="23171" y="21111"/>
                  <a:pt x="22648" y="20963"/>
                  <a:pt x="22200" y="20645"/>
                </a:cubicBezTo>
                <a:cubicBezTo>
                  <a:pt x="21851" y="20398"/>
                  <a:pt x="21618" y="20077"/>
                  <a:pt x="21492" y="19731"/>
                </a:cubicBezTo>
                <a:cubicBezTo>
                  <a:pt x="21476" y="19396"/>
                  <a:pt x="21503" y="19061"/>
                  <a:pt x="21572" y="18733"/>
                </a:cubicBezTo>
                <a:cubicBezTo>
                  <a:pt x="21617" y="18728"/>
                  <a:pt x="21662" y="18715"/>
                  <a:pt x="21702" y="18694"/>
                </a:cubicBezTo>
                <a:cubicBezTo>
                  <a:pt x="22164" y="18440"/>
                  <a:pt x="22446" y="18033"/>
                  <a:pt x="22768" y="17649"/>
                </a:cubicBezTo>
                <a:cubicBezTo>
                  <a:pt x="23416" y="18221"/>
                  <a:pt x="24064" y="18791"/>
                  <a:pt x="24704" y="19359"/>
                </a:cubicBezTo>
                <a:cubicBezTo>
                  <a:pt x="24857" y="19496"/>
                  <a:pt x="25027" y="19554"/>
                  <a:pt x="25190" y="19554"/>
                </a:cubicBezTo>
                <a:cubicBezTo>
                  <a:pt x="25767" y="19554"/>
                  <a:pt x="26268" y="18836"/>
                  <a:pt x="25734" y="18328"/>
                </a:cubicBezTo>
                <a:cubicBezTo>
                  <a:pt x="25166" y="17789"/>
                  <a:pt x="24597" y="17246"/>
                  <a:pt x="24027" y="16699"/>
                </a:cubicBezTo>
                <a:cubicBezTo>
                  <a:pt x="24563" y="16456"/>
                  <a:pt x="25153" y="16319"/>
                  <a:pt x="25741" y="16319"/>
                </a:cubicBezTo>
                <a:close/>
                <a:moveTo>
                  <a:pt x="27895" y="17098"/>
                </a:moveTo>
                <a:cubicBezTo>
                  <a:pt x="28227" y="17383"/>
                  <a:pt x="28508" y="17724"/>
                  <a:pt x="28723" y="18106"/>
                </a:cubicBezTo>
                <a:cubicBezTo>
                  <a:pt x="28458" y="19552"/>
                  <a:pt x="27924" y="20816"/>
                  <a:pt x="26655" y="21718"/>
                </a:cubicBezTo>
                <a:cubicBezTo>
                  <a:pt x="25884" y="22266"/>
                  <a:pt x="25025" y="22582"/>
                  <a:pt x="24076" y="22639"/>
                </a:cubicBezTo>
                <a:cubicBezTo>
                  <a:pt x="24017" y="22642"/>
                  <a:pt x="23950" y="22644"/>
                  <a:pt x="23875" y="22644"/>
                </a:cubicBezTo>
                <a:cubicBezTo>
                  <a:pt x="23571" y="22644"/>
                  <a:pt x="23149" y="22613"/>
                  <a:pt x="22716" y="22526"/>
                </a:cubicBezTo>
                <a:cubicBezTo>
                  <a:pt x="22231" y="22010"/>
                  <a:pt x="21886" y="21431"/>
                  <a:pt x="21690" y="20830"/>
                </a:cubicBezTo>
                <a:lnTo>
                  <a:pt x="21690" y="20830"/>
                </a:lnTo>
                <a:cubicBezTo>
                  <a:pt x="22236" y="21348"/>
                  <a:pt x="23021" y="21617"/>
                  <a:pt x="23774" y="21617"/>
                </a:cubicBezTo>
                <a:cubicBezTo>
                  <a:pt x="23888" y="21617"/>
                  <a:pt x="24001" y="21610"/>
                  <a:pt x="24112" y="21598"/>
                </a:cubicBezTo>
                <a:cubicBezTo>
                  <a:pt x="25882" y="21400"/>
                  <a:pt x="28208" y="18898"/>
                  <a:pt x="27895" y="17098"/>
                </a:cubicBezTo>
                <a:close/>
                <a:moveTo>
                  <a:pt x="4132" y="21347"/>
                </a:moveTo>
                <a:lnTo>
                  <a:pt x="4132" y="21347"/>
                </a:lnTo>
                <a:cubicBezTo>
                  <a:pt x="4450" y="21713"/>
                  <a:pt x="4661" y="22218"/>
                  <a:pt x="4648" y="22688"/>
                </a:cubicBezTo>
                <a:cubicBezTo>
                  <a:pt x="4476" y="22239"/>
                  <a:pt x="4293" y="21798"/>
                  <a:pt x="4132" y="21347"/>
                </a:cubicBezTo>
                <a:close/>
                <a:moveTo>
                  <a:pt x="2094" y="22062"/>
                </a:moveTo>
                <a:cubicBezTo>
                  <a:pt x="2166" y="22580"/>
                  <a:pt x="2241" y="23104"/>
                  <a:pt x="2354" y="23612"/>
                </a:cubicBezTo>
                <a:cubicBezTo>
                  <a:pt x="2209" y="23502"/>
                  <a:pt x="2084" y="23367"/>
                  <a:pt x="1985" y="23213"/>
                </a:cubicBezTo>
                <a:cubicBezTo>
                  <a:pt x="1858" y="23010"/>
                  <a:pt x="1761" y="22723"/>
                  <a:pt x="1712" y="22412"/>
                </a:cubicBezTo>
                <a:cubicBezTo>
                  <a:pt x="1816" y="22378"/>
                  <a:pt x="1908" y="22323"/>
                  <a:pt x="1972" y="22248"/>
                </a:cubicBezTo>
                <a:cubicBezTo>
                  <a:pt x="2019" y="22190"/>
                  <a:pt x="2059" y="22128"/>
                  <a:pt x="2094" y="22062"/>
                </a:cubicBezTo>
                <a:close/>
                <a:moveTo>
                  <a:pt x="29081" y="18929"/>
                </a:moveTo>
                <a:lnTo>
                  <a:pt x="29081" y="18930"/>
                </a:lnTo>
                <a:cubicBezTo>
                  <a:pt x="29363" y="19840"/>
                  <a:pt x="29336" y="20848"/>
                  <a:pt x="28921" y="21706"/>
                </a:cubicBezTo>
                <a:cubicBezTo>
                  <a:pt x="28288" y="23017"/>
                  <a:pt x="26888" y="23727"/>
                  <a:pt x="25492" y="23727"/>
                </a:cubicBezTo>
                <a:cubicBezTo>
                  <a:pt x="24668" y="23727"/>
                  <a:pt x="23846" y="23480"/>
                  <a:pt x="23183" y="22963"/>
                </a:cubicBezTo>
                <a:lnTo>
                  <a:pt x="23183" y="22963"/>
                </a:lnTo>
                <a:cubicBezTo>
                  <a:pt x="23552" y="23022"/>
                  <a:pt x="23905" y="23051"/>
                  <a:pt x="24198" y="23051"/>
                </a:cubicBezTo>
                <a:cubicBezTo>
                  <a:pt x="24347" y="23051"/>
                  <a:pt x="24480" y="23044"/>
                  <a:pt x="24592" y="23029"/>
                </a:cubicBezTo>
                <a:cubicBezTo>
                  <a:pt x="26773" y="22734"/>
                  <a:pt x="28616" y="21040"/>
                  <a:pt x="29081" y="18929"/>
                </a:cubicBezTo>
                <a:close/>
                <a:moveTo>
                  <a:pt x="3135" y="20825"/>
                </a:moveTo>
                <a:cubicBezTo>
                  <a:pt x="3311" y="20825"/>
                  <a:pt x="3491" y="20875"/>
                  <a:pt x="3656" y="20961"/>
                </a:cubicBezTo>
                <a:cubicBezTo>
                  <a:pt x="3657" y="20976"/>
                  <a:pt x="3661" y="20993"/>
                  <a:pt x="3663" y="21009"/>
                </a:cubicBezTo>
                <a:cubicBezTo>
                  <a:pt x="3656" y="21030"/>
                  <a:pt x="3647" y="21051"/>
                  <a:pt x="3641" y="21072"/>
                </a:cubicBezTo>
                <a:cubicBezTo>
                  <a:pt x="3621" y="21137"/>
                  <a:pt x="3651" y="21196"/>
                  <a:pt x="3697" y="21233"/>
                </a:cubicBezTo>
                <a:cubicBezTo>
                  <a:pt x="3821" y="21992"/>
                  <a:pt x="4033" y="22752"/>
                  <a:pt x="4420" y="23383"/>
                </a:cubicBezTo>
                <a:cubicBezTo>
                  <a:pt x="4377" y="23441"/>
                  <a:pt x="4329" y="23494"/>
                  <a:pt x="4277" y="23544"/>
                </a:cubicBezTo>
                <a:lnTo>
                  <a:pt x="4276" y="23544"/>
                </a:lnTo>
                <a:cubicBezTo>
                  <a:pt x="4147" y="23661"/>
                  <a:pt x="3999" y="23755"/>
                  <a:pt x="3838" y="23822"/>
                </a:cubicBezTo>
                <a:cubicBezTo>
                  <a:pt x="3681" y="23377"/>
                  <a:pt x="3463" y="22951"/>
                  <a:pt x="3325" y="22494"/>
                </a:cubicBezTo>
                <a:cubicBezTo>
                  <a:pt x="3162" y="21951"/>
                  <a:pt x="3080" y="21394"/>
                  <a:pt x="2974" y="20839"/>
                </a:cubicBezTo>
                <a:cubicBezTo>
                  <a:pt x="3027" y="20830"/>
                  <a:pt x="3081" y="20825"/>
                  <a:pt x="3135" y="20825"/>
                </a:cubicBezTo>
                <a:close/>
                <a:moveTo>
                  <a:pt x="2618" y="21003"/>
                </a:moveTo>
                <a:lnTo>
                  <a:pt x="2618" y="21003"/>
                </a:lnTo>
                <a:cubicBezTo>
                  <a:pt x="2610" y="21938"/>
                  <a:pt x="2832" y="23104"/>
                  <a:pt x="3325" y="23932"/>
                </a:cubicBezTo>
                <a:cubicBezTo>
                  <a:pt x="3310" y="23933"/>
                  <a:pt x="3294" y="23933"/>
                  <a:pt x="3278" y="23933"/>
                </a:cubicBezTo>
                <a:cubicBezTo>
                  <a:pt x="3134" y="23933"/>
                  <a:pt x="2991" y="23913"/>
                  <a:pt x="2853" y="23872"/>
                </a:cubicBezTo>
                <a:cubicBezTo>
                  <a:pt x="2744" y="23067"/>
                  <a:pt x="2516" y="22253"/>
                  <a:pt x="2314" y="21464"/>
                </a:cubicBezTo>
                <a:cubicBezTo>
                  <a:pt x="2350" y="21361"/>
                  <a:pt x="2400" y="21260"/>
                  <a:pt x="2462" y="21169"/>
                </a:cubicBezTo>
                <a:cubicBezTo>
                  <a:pt x="2506" y="21107"/>
                  <a:pt x="2558" y="21051"/>
                  <a:pt x="2618" y="21003"/>
                </a:cubicBezTo>
                <a:close/>
                <a:moveTo>
                  <a:pt x="32126" y="1"/>
                </a:moveTo>
                <a:cubicBezTo>
                  <a:pt x="31323" y="1"/>
                  <a:pt x="30546" y="369"/>
                  <a:pt x="30075" y="1049"/>
                </a:cubicBezTo>
                <a:cubicBezTo>
                  <a:pt x="29894" y="1313"/>
                  <a:pt x="29762" y="1606"/>
                  <a:pt x="29685" y="1915"/>
                </a:cubicBezTo>
                <a:cubicBezTo>
                  <a:pt x="29466" y="2456"/>
                  <a:pt x="29447" y="3070"/>
                  <a:pt x="29668" y="3630"/>
                </a:cubicBezTo>
                <a:cubicBezTo>
                  <a:pt x="29978" y="4415"/>
                  <a:pt x="30637" y="4960"/>
                  <a:pt x="31382" y="5195"/>
                </a:cubicBezTo>
                <a:cubicBezTo>
                  <a:pt x="30546" y="6732"/>
                  <a:pt x="29755" y="8294"/>
                  <a:pt x="29009" y="9878"/>
                </a:cubicBezTo>
                <a:cubicBezTo>
                  <a:pt x="28225" y="11546"/>
                  <a:pt x="27286" y="13351"/>
                  <a:pt x="26770" y="15158"/>
                </a:cubicBezTo>
                <a:cubicBezTo>
                  <a:pt x="26431" y="15086"/>
                  <a:pt x="26084" y="15051"/>
                  <a:pt x="25737" y="15051"/>
                </a:cubicBezTo>
                <a:cubicBezTo>
                  <a:pt x="25060" y="15051"/>
                  <a:pt x="24380" y="15183"/>
                  <a:pt x="23751" y="15430"/>
                </a:cubicBezTo>
                <a:cubicBezTo>
                  <a:pt x="23471" y="15476"/>
                  <a:pt x="23197" y="15553"/>
                  <a:pt x="22935" y="15660"/>
                </a:cubicBezTo>
                <a:cubicBezTo>
                  <a:pt x="20905" y="13737"/>
                  <a:pt x="18830" y="11837"/>
                  <a:pt x="16633" y="10158"/>
                </a:cubicBezTo>
                <a:cubicBezTo>
                  <a:pt x="16751" y="9931"/>
                  <a:pt x="16852" y="9696"/>
                  <a:pt x="16936" y="9456"/>
                </a:cubicBezTo>
                <a:cubicBezTo>
                  <a:pt x="18116" y="5988"/>
                  <a:pt x="15474" y="2670"/>
                  <a:pt x="12008" y="2670"/>
                </a:cubicBezTo>
                <a:cubicBezTo>
                  <a:pt x="11713" y="2670"/>
                  <a:pt x="11413" y="2694"/>
                  <a:pt x="11109" y="2743"/>
                </a:cubicBezTo>
                <a:cubicBezTo>
                  <a:pt x="7757" y="3292"/>
                  <a:pt x="5808" y="7543"/>
                  <a:pt x="7713" y="10306"/>
                </a:cubicBezTo>
                <a:cubicBezTo>
                  <a:pt x="7866" y="10571"/>
                  <a:pt x="8043" y="10822"/>
                  <a:pt x="8242" y="11054"/>
                </a:cubicBezTo>
                <a:cubicBezTo>
                  <a:pt x="8437" y="11277"/>
                  <a:pt x="8650" y="11485"/>
                  <a:pt x="8877" y="11673"/>
                </a:cubicBezTo>
                <a:cubicBezTo>
                  <a:pt x="8169" y="12760"/>
                  <a:pt x="7533" y="13914"/>
                  <a:pt x="6898" y="14949"/>
                </a:cubicBezTo>
                <a:cubicBezTo>
                  <a:pt x="6032" y="16364"/>
                  <a:pt x="5044" y="17822"/>
                  <a:pt x="4317" y="19357"/>
                </a:cubicBezTo>
                <a:cubicBezTo>
                  <a:pt x="3940" y="19175"/>
                  <a:pt x="3537" y="19084"/>
                  <a:pt x="3136" y="19084"/>
                </a:cubicBezTo>
                <a:cubicBezTo>
                  <a:pt x="2551" y="19084"/>
                  <a:pt x="1971" y="19278"/>
                  <a:pt x="1493" y="19666"/>
                </a:cubicBezTo>
                <a:cubicBezTo>
                  <a:pt x="1421" y="19724"/>
                  <a:pt x="1353" y="19788"/>
                  <a:pt x="1288" y="19853"/>
                </a:cubicBezTo>
                <a:cubicBezTo>
                  <a:pt x="1005" y="19986"/>
                  <a:pt x="760" y="20189"/>
                  <a:pt x="578" y="20442"/>
                </a:cubicBezTo>
                <a:cubicBezTo>
                  <a:pt x="3" y="21266"/>
                  <a:pt x="0" y="22476"/>
                  <a:pt x="318" y="23394"/>
                </a:cubicBezTo>
                <a:cubicBezTo>
                  <a:pt x="793" y="24766"/>
                  <a:pt x="2029" y="25582"/>
                  <a:pt x="3317" y="25582"/>
                </a:cubicBezTo>
                <a:cubicBezTo>
                  <a:pt x="3993" y="25582"/>
                  <a:pt x="4683" y="25357"/>
                  <a:pt x="5286" y="24870"/>
                </a:cubicBezTo>
                <a:cubicBezTo>
                  <a:pt x="6926" y="23545"/>
                  <a:pt x="6474" y="21038"/>
                  <a:pt x="4975" y="19786"/>
                </a:cubicBezTo>
                <a:cubicBezTo>
                  <a:pt x="5861" y="18451"/>
                  <a:pt x="6601" y="16991"/>
                  <a:pt x="7440" y="15647"/>
                </a:cubicBezTo>
                <a:cubicBezTo>
                  <a:pt x="8141" y="14525"/>
                  <a:pt x="8983" y="13408"/>
                  <a:pt x="9754" y="12263"/>
                </a:cubicBezTo>
                <a:cubicBezTo>
                  <a:pt x="10515" y="12669"/>
                  <a:pt x="11345" y="12866"/>
                  <a:pt x="12168" y="12866"/>
                </a:cubicBezTo>
                <a:cubicBezTo>
                  <a:pt x="13591" y="12866"/>
                  <a:pt x="14989" y="12276"/>
                  <a:pt x="15959" y="11158"/>
                </a:cubicBezTo>
                <a:cubicBezTo>
                  <a:pt x="17703" y="13071"/>
                  <a:pt x="19638" y="14863"/>
                  <a:pt x="21595" y="16608"/>
                </a:cubicBezTo>
                <a:cubicBezTo>
                  <a:pt x="20579" y="17737"/>
                  <a:pt x="20201" y="19474"/>
                  <a:pt x="20622" y="21087"/>
                </a:cubicBezTo>
                <a:cubicBezTo>
                  <a:pt x="20529" y="21504"/>
                  <a:pt x="20700" y="21849"/>
                  <a:pt x="21021" y="22127"/>
                </a:cubicBezTo>
                <a:cubicBezTo>
                  <a:pt x="21030" y="22145"/>
                  <a:pt x="21037" y="22162"/>
                  <a:pt x="21047" y="22181"/>
                </a:cubicBezTo>
                <a:cubicBezTo>
                  <a:pt x="21464" y="22969"/>
                  <a:pt x="22080" y="23635"/>
                  <a:pt x="22834" y="24112"/>
                </a:cubicBezTo>
                <a:cubicBezTo>
                  <a:pt x="23111" y="24337"/>
                  <a:pt x="23434" y="24500"/>
                  <a:pt x="23779" y="24592"/>
                </a:cubicBezTo>
                <a:cubicBezTo>
                  <a:pt x="24377" y="24820"/>
                  <a:pt x="25014" y="24938"/>
                  <a:pt x="25653" y="24938"/>
                </a:cubicBezTo>
                <a:cubicBezTo>
                  <a:pt x="26938" y="24938"/>
                  <a:pt x="28232" y="24460"/>
                  <a:pt x="29242" y="23441"/>
                </a:cubicBezTo>
                <a:cubicBezTo>
                  <a:pt x="31489" y="21171"/>
                  <a:pt x="30665" y="17008"/>
                  <a:pt x="27890" y="15554"/>
                </a:cubicBezTo>
                <a:cubicBezTo>
                  <a:pt x="27687" y="15450"/>
                  <a:pt x="27477" y="15363"/>
                  <a:pt x="27260" y="15293"/>
                </a:cubicBezTo>
                <a:cubicBezTo>
                  <a:pt x="28160" y="13554"/>
                  <a:pt x="28800" y="11634"/>
                  <a:pt x="29632" y="9868"/>
                </a:cubicBezTo>
                <a:cubicBezTo>
                  <a:pt x="30359" y="8325"/>
                  <a:pt x="31134" y="6808"/>
                  <a:pt x="31942" y="5308"/>
                </a:cubicBezTo>
                <a:cubicBezTo>
                  <a:pt x="32029" y="5316"/>
                  <a:pt x="32117" y="5321"/>
                  <a:pt x="32204" y="5321"/>
                </a:cubicBezTo>
                <a:cubicBezTo>
                  <a:pt x="32892" y="5321"/>
                  <a:pt x="33575" y="5053"/>
                  <a:pt x="34071" y="4464"/>
                </a:cubicBezTo>
                <a:cubicBezTo>
                  <a:pt x="35347" y="2948"/>
                  <a:pt x="34697" y="521"/>
                  <a:pt x="32711" y="67"/>
                </a:cubicBezTo>
                <a:cubicBezTo>
                  <a:pt x="32517" y="22"/>
                  <a:pt x="32320" y="1"/>
                  <a:pt x="3212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32"/>
          <p:cNvSpPr/>
          <p:nvPr/>
        </p:nvSpPr>
        <p:spPr>
          <a:xfrm>
            <a:off x="7125750" y="544900"/>
            <a:ext cx="564034" cy="445373"/>
          </a:xfrm>
          <a:custGeom>
            <a:avLst/>
            <a:gdLst/>
            <a:ahLst/>
            <a:cxnLst/>
            <a:rect l="l" t="t" r="r" b="b"/>
            <a:pathLst>
              <a:path w="39020" h="30811" extrusionOk="0">
                <a:moveTo>
                  <a:pt x="30681" y="3474"/>
                </a:moveTo>
                <a:cubicBezTo>
                  <a:pt x="32090" y="5955"/>
                  <a:pt x="33478" y="8448"/>
                  <a:pt x="34883" y="10930"/>
                </a:cubicBezTo>
                <a:cubicBezTo>
                  <a:pt x="35369" y="11788"/>
                  <a:pt x="35855" y="12647"/>
                  <a:pt x="36340" y="13505"/>
                </a:cubicBezTo>
                <a:cubicBezTo>
                  <a:pt x="34784" y="12409"/>
                  <a:pt x="33095" y="11459"/>
                  <a:pt x="31412" y="10597"/>
                </a:cubicBezTo>
                <a:cubicBezTo>
                  <a:pt x="29978" y="9864"/>
                  <a:pt x="28301" y="8917"/>
                  <a:pt x="26670" y="8527"/>
                </a:cubicBezTo>
                <a:cubicBezTo>
                  <a:pt x="27959" y="6807"/>
                  <a:pt x="29296" y="5122"/>
                  <a:pt x="30681" y="3474"/>
                </a:cubicBezTo>
                <a:close/>
                <a:moveTo>
                  <a:pt x="29411" y="1254"/>
                </a:moveTo>
                <a:cubicBezTo>
                  <a:pt x="29708" y="1768"/>
                  <a:pt x="30001" y="2286"/>
                  <a:pt x="30296" y="2802"/>
                </a:cubicBezTo>
                <a:cubicBezTo>
                  <a:pt x="30250" y="2825"/>
                  <a:pt x="30209" y="2858"/>
                  <a:pt x="30176" y="2898"/>
                </a:cubicBezTo>
                <a:cubicBezTo>
                  <a:pt x="28464" y="4922"/>
                  <a:pt x="26824" y="7005"/>
                  <a:pt x="25256" y="9144"/>
                </a:cubicBezTo>
                <a:cubicBezTo>
                  <a:pt x="24435" y="10273"/>
                  <a:pt x="23639" y="11420"/>
                  <a:pt x="22870" y="12586"/>
                </a:cubicBezTo>
                <a:cubicBezTo>
                  <a:pt x="22370" y="13341"/>
                  <a:pt x="21985" y="14172"/>
                  <a:pt x="21048" y="14438"/>
                </a:cubicBezTo>
                <a:cubicBezTo>
                  <a:pt x="20343" y="14637"/>
                  <a:pt x="19521" y="14657"/>
                  <a:pt x="18799" y="14757"/>
                </a:cubicBezTo>
                <a:cubicBezTo>
                  <a:pt x="15724" y="15183"/>
                  <a:pt x="12643" y="15575"/>
                  <a:pt x="9548" y="15813"/>
                </a:cubicBezTo>
                <a:cubicBezTo>
                  <a:pt x="6956" y="16012"/>
                  <a:pt x="4377" y="15977"/>
                  <a:pt x="1788" y="16009"/>
                </a:cubicBezTo>
                <a:cubicBezTo>
                  <a:pt x="1837" y="15879"/>
                  <a:pt x="1855" y="15736"/>
                  <a:pt x="1816" y="15615"/>
                </a:cubicBezTo>
                <a:cubicBezTo>
                  <a:pt x="1798" y="15556"/>
                  <a:pt x="1778" y="15497"/>
                  <a:pt x="1759" y="15438"/>
                </a:cubicBezTo>
                <a:cubicBezTo>
                  <a:pt x="1745" y="15392"/>
                  <a:pt x="1726" y="15347"/>
                  <a:pt x="1703" y="15306"/>
                </a:cubicBezTo>
                <a:cubicBezTo>
                  <a:pt x="10986" y="10717"/>
                  <a:pt x="20120" y="5833"/>
                  <a:pt x="29411" y="1254"/>
                </a:cubicBezTo>
                <a:close/>
                <a:moveTo>
                  <a:pt x="26395" y="8892"/>
                </a:moveTo>
                <a:cubicBezTo>
                  <a:pt x="28004" y="9838"/>
                  <a:pt x="29911" y="10434"/>
                  <a:pt x="31549" y="11326"/>
                </a:cubicBezTo>
                <a:cubicBezTo>
                  <a:pt x="33390" y="12329"/>
                  <a:pt x="35083" y="13505"/>
                  <a:pt x="36814" y="14674"/>
                </a:cubicBezTo>
                <a:cubicBezTo>
                  <a:pt x="36810" y="14693"/>
                  <a:pt x="36810" y="14712"/>
                  <a:pt x="36805" y="14732"/>
                </a:cubicBezTo>
                <a:cubicBezTo>
                  <a:pt x="36673" y="15199"/>
                  <a:pt x="36153" y="15305"/>
                  <a:pt x="35745" y="15521"/>
                </a:cubicBezTo>
                <a:cubicBezTo>
                  <a:pt x="33939" y="16469"/>
                  <a:pt x="32140" y="17429"/>
                  <a:pt x="30339" y="18384"/>
                </a:cubicBezTo>
                <a:lnTo>
                  <a:pt x="10312" y="29005"/>
                </a:lnTo>
                <a:cubicBezTo>
                  <a:pt x="10650" y="26988"/>
                  <a:pt x="10593" y="24814"/>
                  <a:pt x="10861" y="22800"/>
                </a:cubicBezTo>
                <a:cubicBezTo>
                  <a:pt x="11148" y="20642"/>
                  <a:pt x="11717" y="18486"/>
                  <a:pt x="11935" y="16319"/>
                </a:cubicBezTo>
                <a:cubicBezTo>
                  <a:pt x="14570" y="16042"/>
                  <a:pt x="17185" y="15652"/>
                  <a:pt x="19712" y="15320"/>
                </a:cubicBezTo>
                <a:cubicBezTo>
                  <a:pt x="20602" y="15204"/>
                  <a:pt x="21612" y="15215"/>
                  <a:pt x="22318" y="14591"/>
                </a:cubicBezTo>
                <a:cubicBezTo>
                  <a:pt x="23239" y="13777"/>
                  <a:pt x="23839" y="12448"/>
                  <a:pt x="24543" y="11446"/>
                </a:cubicBezTo>
                <a:cubicBezTo>
                  <a:pt x="25149" y="10585"/>
                  <a:pt x="25769" y="9736"/>
                  <a:pt x="26395" y="8892"/>
                </a:cubicBezTo>
                <a:close/>
                <a:moveTo>
                  <a:pt x="11565" y="16355"/>
                </a:moveTo>
                <a:cubicBezTo>
                  <a:pt x="10848" y="18447"/>
                  <a:pt x="10590" y="20799"/>
                  <a:pt x="10286" y="22960"/>
                </a:cubicBezTo>
                <a:cubicBezTo>
                  <a:pt x="10010" y="24932"/>
                  <a:pt x="9540" y="27177"/>
                  <a:pt x="9673" y="29206"/>
                </a:cubicBezTo>
                <a:cubicBezTo>
                  <a:pt x="8215" y="27203"/>
                  <a:pt x="6825" y="25154"/>
                  <a:pt x="5529" y="23041"/>
                </a:cubicBezTo>
                <a:cubicBezTo>
                  <a:pt x="4815" y="21877"/>
                  <a:pt x="4127" y="20697"/>
                  <a:pt x="3466" y="19503"/>
                </a:cubicBezTo>
                <a:cubicBezTo>
                  <a:pt x="3136" y="18907"/>
                  <a:pt x="2811" y="18305"/>
                  <a:pt x="2495" y="17701"/>
                </a:cubicBezTo>
                <a:cubicBezTo>
                  <a:pt x="2372" y="17469"/>
                  <a:pt x="2008" y="16935"/>
                  <a:pt x="1782" y="16461"/>
                </a:cubicBezTo>
                <a:lnTo>
                  <a:pt x="1782" y="16461"/>
                </a:lnTo>
                <a:cubicBezTo>
                  <a:pt x="3104" y="16615"/>
                  <a:pt x="4445" y="16680"/>
                  <a:pt x="5796" y="16680"/>
                </a:cubicBezTo>
                <a:cubicBezTo>
                  <a:pt x="7709" y="16680"/>
                  <a:pt x="9641" y="16549"/>
                  <a:pt x="11565" y="16355"/>
                </a:cubicBezTo>
                <a:close/>
                <a:moveTo>
                  <a:pt x="29638" y="1"/>
                </a:moveTo>
                <a:cubicBezTo>
                  <a:pt x="29542" y="1"/>
                  <a:pt x="29444" y="23"/>
                  <a:pt x="29354" y="67"/>
                </a:cubicBezTo>
                <a:cubicBezTo>
                  <a:pt x="19808" y="4672"/>
                  <a:pt x="10218" y="9366"/>
                  <a:pt x="1071" y="14724"/>
                </a:cubicBezTo>
                <a:cubicBezTo>
                  <a:pt x="965" y="14785"/>
                  <a:pt x="908" y="14870"/>
                  <a:pt x="886" y="14959"/>
                </a:cubicBezTo>
                <a:cubicBezTo>
                  <a:pt x="700" y="14987"/>
                  <a:pt x="517" y="15082"/>
                  <a:pt x="443" y="15256"/>
                </a:cubicBezTo>
                <a:cubicBezTo>
                  <a:pt x="1" y="16298"/>
                  <a:pt x="752" y="17207"/>
                  <a:pt x="1237" y="18139"/>
                </a:cubicBezTo>
                <a:cubicBezTo>
                  <a:pt x="1987" y="19577"/>
                  <a:pt x="2773" y="20994"/>
                  <a:pt x="3599" y="22390"/>
                </a:cubicBezTo>
                <a:cubicBezTo>
                  <a:pt x="5248" y="25185"/>
                  <a:pt x="7051" y="27880"/>
                  <a:pt x="8980" y="30488"/>
                </a:cubicBezTo>
                <a:cubicBezTo>
                  <a:pt x="9128" y="30689"/>
                  <a:pt x="9332" y="30810"/>
                  <a:pt x="9556" y="30810"/>
                </a:cubicBezTo>
                <a:cubicBezTo>
                  <a:pt x="9661" y="30810"/>
                  <a:pt x="9771" y="30783"/>
                  <a:pt x="9882" y="30724"/>
                </a:cubicBezTo>
                <a:lnTo>
                  <a:pt x="33215" y="18348"/>
                </a:lnTo>
                <a:cubicBezTo>
                  <a:pt x="34116" y="17871"/>
                  <a:pt x="35016" y="17394"/>
                  <a:pt x="35917" y="16917"/>
                </a:cubicBezTo>
                <a:cubicBezTo>
                  <a:pt x="36568" y="16569"/>
                  <a:pt x="37474" y="16245"/>
                  <a:pt x="37968" y="15675"/>
                </a:cubicBezTo>
                <a:cubicBezTo>
                  <a:pt x="39019" y="14464"/>
                  <a:pt x="37236" y="12516"/>
                  <a:pt x="36631" y="11474"/>
                </a:cubicBezTo>
                <a:cubicBezTo>
                  <a:pt x="34460" y="7732"/>
                  <a:pt x="32244" y="4018"/>
                  <a:pt x="30100" y="262"/>
                </a:cubicBezTo>
                <a:cubicBezTo>
                  <a:pt x="29998" y="84"/>
                  <a:pt x="29822" y="1"/>
                  <a:pt x="296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TextBox 19">
            <a:extLst>
              <a:ext uri="{FF2B5EF4-FFF2-40B4-BE49-F238E27FC236}">
                <a16:creationId xmlns:a16="http://schemas.microsoft.com/office/drawing/2014/main" xmlns="" id="{89B08B03-4132-E8B5-EC09-B85481B2C998}"/>
              </a:ext>
            </a:extLst>
          </p:cNvPr>
          <p:cNvSpPr txBox="1"/>
          <p:nvPr/>
        </p:nvSpPr>
        <p:spPr>
          <a:xfrm>
            <a:off x="542212" y="1829655"/>
            <a:ext cx="3828413" cy="2585323"/>
          </a:xfrm>
          <a:prstGeom prst="rect">
            <a:avLst/>
          </a:prstGeom>
          <a:noFill/>
        </p:spPr>
        <p:txBody>
          <a:bodyPr wrap="square" rtlCol="0">
            <a:spAutoFit/>
          </a:bodyPr>
          <a:lstStyle/>
          <a:p>
            <a:pPr marL="285750" indent="-285750">
              <a:buFont typeface="Arial" panose="020B0604020202020204" pitchFamily="34" charset="0"/>
              <a:buChar char="•"/>
            </a:pPr>
            <a:r>
              <a:rPr lang="en-US" dirty="0" err="1">
                <a:latin typeface="+mj-lt"/>
              </a:rPr>
              <a:t>Menjadikan</a:t>
            </a:r>
            <a:r>
              <a:rPr lang="en-US" dirty="0">
                <a:latin typeface="+mj-lt"/>
              </a:rPr>
              <a:t> </a:t>
            </a:r>
            <a:r>
              <a:rPr lang="en-US" dirty="0" err="1">
                <a:latin typeface="+mj-lt"/>
              </a:rPr>
              <a:t>hati</a:t>
            </a:r>
            <a:r>
              <a:rPr lang="en-US" dirty="0">
                <a:latin typeface="+mj-lt"/>
              </a:rPr>
              <a:t> </a:t>
            </a:r>
            <a:r>
              <a:rPr lang="en-US" dirty="0" err="1">
                <a:latin typeface="+mj-lt"/>
              </a:rPr>
              <a:t>merasa</a:t>
            </a:r>
            <a:r>
              <a:rPr lang="en-US" dirty="0">
                <a:latin typeface="+mj-lt"/>
              </a:rPr>
              <a:t> </a:t>
            </a:r>
            <a:r>
              <a:rPr lang="en-US" dirty="0" err="1">
                <a:latin typeface="+mj-lt"/>
              </a:rPr>
              <a:t>tentram</a:t>
            </a:r>
            <a:r>
              <a:rPr lang="en-US" dirty="0">
                <a:latin typeface="+mj-lt"/>
              </a:rPr>
              <a:t> dan </a:t>
            </a:r>
            <a:r>
              <a:rPr lang="en-US" dirty="0" err="1">
                <a:latin typeface="+mj-lt"/>
              </a:rPr>
              <a:t>tenang</a:t>
            </a:r>
            <a:r>
              <a:rPr lang="en-US" dirty="0">
                <a:latin typeface="+mj-lt"/>
              </a:rPr>
              <a:t>.</a:t>
            </a:r>
          </a:p>
          <a:p>
            <a:pPr marL="285750" indent="-285750">
              <a:buFont typeface="Arial" panose="020B0604020202020204" pitchFamily="34" charset="0"/>
              <a:buChar char="•"/>
            </a:pPr>
            <a:r>
              <a:rPr lang="en-US" dirty="0" err="1">
                <a:latin typeface="+mj-lt"/>
              </a:rPr>
              <a:t>Nafsu</a:t>
            </a:r>
            <a:r>
              <a:rPr lang="en-US" dirty="0">
                <a:latin typeface="+mj-lt"/>
              </a:rPr>
              <a:t> dan </a:t>
            </a:r>
            <a:r>
              <a:rPr lang="en-US" dirty="0" err="1">
                <a:latin typeface="+mj-lt"/>
              </a:rPr>
              <a:t>keinginan</a:t>
            </a:r>
            <a:r>
              <a:rPr lang="en-US" dirty="0">
                <a:latin typeface="+mj-lt"/>
              </a:rPr>
              <a:t> </a:t>
            </a:r>
            <a:r>
              <a:rPr lang="en-US" dirty="0" err="1">
                <a:latin typeface="+mj-lt"/>
              </a:rPr>
              <a:t>terhadap</a:t>
            </a:r>
            <a:r>
              <a:rPr lang="en-US" dirty="0">
                <a:latin typeface="+mj-lt"/>
              </a:rPr>
              <a:t> dunia </a:t>
            </a:r>
            <a:r>
              <a:rPr lang="en-US" dirty="0" err="1">
                <a:latin typeface="+mj-lt"/>
              </a:rPr>
              <a:t>makin</a:t>
            </a:r>
            <a:r>
              <a:rPr lang="en-US" dirty="0">
                <a:latin typeface="+mj-lt"/>
              </a:rPr>
              <a:t> </a:t>
            </a:r>
            <a:r>
              <a:rPr lang="en-US" dirty="0" err="1">
                <a:latin typeface="+mj-lt"/>
              </a:rPr>
              <a:t>terkikis</a:t>
            </a:r>
            <a:r>
              <a:rPr lang="en-US" dirty="0">
                <a:latin typeface="+mj-lt"/>
              </a:rPr>
              <a:t> dan </a:t>
            </a:r>
            <a:r>
              <a:rPr lang="en-US" dirty="0" err="1">
                <a:latin typeface="+mj-lt"/>
              </a:rPr>
              <a:t>terkendali</a:t>
            </a:r>
            <a:r>
              <a:rPr lang="en-US" dirty="0">
                <a:latin typeface="+mj-lt"/>
              </a:rPr>
              <a:t>.</a:t>
            </a:r>
          </a:p>
          <a:p>
            <a:pPr marL="285750" indent="-285750">
              <a:buFont typeface="Arial" panose="020B0604020202020204" pitchFamily="34" charset="0"/>
              <a:buChar char="•"/>
            </a:pPr>
            <a:r>
              <a:rPr lang="en-US" dirty="0" err="1">
                <a:latin typeface="+mj-lt"/>
              </a:rPr>
              <a:t>Mendekatkan</a:t>
            </a:r>
            <a:r>
              <a:rPr lang="en-US" dirty="0">
                <a:latin typeface="+mj-lt"/>
              </a:rPr>
              <a:t> </a:t>
            </a:r>
            <a:r>
              <a:rPr lang="en-US" dirty="0" err="1">
                <a:latin typeface="+mj-lt"/>
              </a:rPr>
              <a:t>diri</a:t>
            </a:r>
            <a:r>
              <a:rPr lang="en-US" dirty="0">
                <a:latin typeface="+mj-lt"/>
              </a:rPr>
              <a:t> </a:t>
            </a:r>
            <a:r>
              <a:rPr lang="en-US" dirty="0" err="1">
                <a:latin typeface="+mj-lt"/>
              </a:rPr>
              <a:t>terhadap</a:t>
            </a:r>
            <a:r>
              <a:rPr lang="en-US" dirty="0">
                <a:latin typeface="+mj-lt"/>
              </a:rPr>
              <a:t> </a:t>
            </a:r>
            <a:r>
              <a:rPr lang="en-US" dirty="0" err="1">
                <a:latin typeface="+mj-lt"/>
              </a:rPr>
              <a:t>keagungan</a:t>
            </a:r>
            <a:r>
              <a:rPr lang="en-US" dirty="0">
                <a:latin typeface="+mj-lt"/>
              </a:rPr>
              <a:t> dan </a:t>
            </a:r>
            <a:r>
              <a:rPr lang="en-US" dirty="0" err="1">
                <a:latin typeface="+mj-lt"/>
              </a:rPr>
              <a:t>kemuliaan</a:t>
            </a:r>
            <a:r>
              <a:rPr lang="en-US" dirty="0">
                <a:latin typeface="+mj-lt"/>
              </a:rPr>
              <a:t> Allah </a:t>
            </a:r>
            <a:r>
              <a:rPr lang="en-US" dirty="0" err="1">
                <a:latin typeface="+mj-lt"/>
              </a:rPr>
              <a:t>Swt</a:t>
            </a:r>
            <a:r>
              <a:rPr lang="en-US" dirty="0">
                <a:latin typeface="+mj-lt"/>
              </a:rPr>
              <a:t>.</a:t>
            </a:r>
          </a:p>
          <a:p>
            <a:pPr marL="285750" indent="-285750">
              <a:buFont typeface="Arial" panose="020B0604020202020204" pitchFamily="34" charset="0"/>
              <a:buChar char="•"/>
            </a:pPr>
            <a:r>
              <a:rPr lang="en-US" dirty="0">
                <a:latin typeface="+mj-lt"/>
              </a:rPr>
              <a:t>Mati </a:t>
            </a:r>
            <a:r>
              <a:rPr lang="en-US" dirty="0" err="1">
                <a:latin typeface="+mj-lt"/>
              </a:rPr>
              <a:t>jauh</a:t>
            </a:r>
            <a:r>
              <a:rPr lang="en-US" dirty="0">
                <a:latin typeface="+mj-lt"/>
              </a:rPr>
              <a:t> </a:t>
            </a:r>
            <a:r>
              <a:rPr lang="en-US" dirty="0" err="1">
                <a:latin typeface="+mj-lt"/>
              </a:rPr>
              <a:t>dari</a:t>
            </a:r>
            <a:r>
              <a:rPr lang="en-US" dirty="0">
                <a:latin typeface="+mj-lt"/>
              </a:rPr>
              <a:t> </a:t>
            </a:r>
            <a:r>
              <a:rPr lang="en-US" dirty="0" err="1">
                <a:latin typeface="+mj-lt"/>
              </a:rPr>
              <a:t>kedengkian</a:t>
            </a:r>
            <a:r>
              <a:rPr lang="en-US" dirty="0">
                <a:latin typeface="+mj-lt"/>
              </a:rPr>
              <a:t>.</a:t>
            </a:r>
          </a:p>
          <a:p>
            <a:pPr marL="285750" indent="-285750">
              <a:buFont typeface="Arial" panose="020B0604020202020204" pitchFamily="34" charset="0"/>
              <a:buChar char="•"/>
            </a:pPr>
            <a:r>
              <a:rPr lang="en-US" dirty="0" err="1">
                <a:latin typeface="+mj-lt"/>
              </a:rPr>
              <a:t>Memperoleh</a:t>
            </a:r>
            <a:r>
              <a:rPr lang="en-US" dirty="0">
                <a:latin typeface="+mj-lt"/>
              </a:rPr>
              <a:t> </a:t>
            </a:r>
            <a:r>
              <a:rPr lang="en-US" dirty="0" err="1">
                <a:latin typeface="+mj-lt"/>
              </a:rPr>
              <a:t>surga</a:t>
            </a:r>
            <a:r>
              <a:rPr lang="en-US" dirty="0">
                <a:latin typeface="+mj-lt"/>
              </a:rPr>
              <a:t> Allah </a:t>
            </a:r>
            <a:r>
              <a:rPr lang="en-US" dirty="0" err="1">
                <a:latin typeface="+mj-lt"/>
              </a:rPr>
              <a:t>Swt</a:t>
            </a:r>
            <a:r>
              <a:rPr lang="en-US" dirty="0">
                <a:latin typeface="+mj-lt"/>
              </a:rPr>
              <a:t>.</a:t>
            </a:r>
            <a:endParaRPr lang="en-ID" dirty="0">
              <a:latin typeface="+mj-lt"/>
            </a:endParaRPr>
          </a:p>
        </p:txBody>
      </p:sp>
      <p:sp>
        <p:nvSpPr>
          <p:cNvPr id="21" name="TextBox 20">
            <a:extLst>
              <a:ext uri="{FF2B5EF4-FFF2-40B4-BE49-F238E27FC236}">
                <a16:creationId xmlns:a16="http://schemas.microsoft.com/office/drawing/2014/main" xmlns="" id="{4656CBBD-F368-8823-C210-07FAA871A02C}"/>
              </a:ext>
            </a:extLst>
          </p:cNvPr>
          <p:cNvSpPr txBox="1"/>
          <p:nvPr/>
        </p:nvSpPr>
        <p:spPr>
          <a:xfrm>
            <a:off x="917899" y="1123950"/>
            <a:ext cx="3077037" cy="646331"/>
          </a:xfrm>
          <a:prstGeom prst="rect">
            <a:avLst/>
          </a:prstGeom>
          <a:solidFill>
            <a:schemeClr val="accent1">
              <a:lumMod val="40000"/>
              <a:lumOff val="60000"/>
            </a:schemeClr>
          </a:solidFill>
          <a:effectLst>
            <a:softEdge rad="31750"/>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b="1" spc="300" dirty="0" err="1"/>
              <a:t>Manfaat</a:t>
            </a:r>
            <a:r>
              <a:rPr lang="en-US" b="1" spc="300" dirty="0"/>
              <a:t> </a:t>
            </a:r>
            <a:r>
              <a:rPr lang="en-US" b="1" spc="300" dirty="0" err="1"/>
              <a:t>Khauf</a:t>
            </a:r>
            <a:r>
              <a:rPr lang="en-US" b="1" spc="300" dirty="0"/>
              <a:t> </a:t>
            </a:r>
            <a:r>
              <a:rPr lang="en-US" b="1" spc="300" dirty="0" err="1"/>
              <a:t>kepada</a:t>
            </a:r>
            <a:r>
              <a:rPr lang="en-US" b="1" spc="300" dirty="0"/>
              <a:t> Allah </a:t>
            </a:r>
            <a:r>
              <a:rPr lang="en-US" b="1" spc="300" dirty="0" err="1"/>
              <a:t>Swt</a:t>
            </a:r>
            <a:r>
              <a:rPr lang="en-US" b="1" spc="300" dirty="0"/>
              <a:t>.</a:t>
            </a:r>
            <a:endParaRPr lang="en-ID" b="1" spc="300" dirty="0"/>
          </a:p>
        </p:txBody>
      </p:sp>
      <p:sp>
        <p:nvSpPr>
          <p:cNvPr id="72" name="TextBox 71">
            <a:extLst>
              <a:ext uri="{FF2B5EF4-FFF2-40B4-BE49-F238E27FC236}">
                <a16:creationId xmlns:a16="http://schemas.microsoft.com/office/drawing/2014/main" xmlns="" id="{6B179DB8-79D1-FEB0-4CDD-6194F0DAAF72}"/>
              </a:ext>
            </a:extLst>
          </p:cNvPr>
          <p:cNvSpPr txBox="1"/>
          <p:nvPr/>
        </p:nvSpPr>
        <p:spPr>
          <a:xfrm>
            <a:off x="1748813" y="344845"/>
            <a:ext cx="5376937" cy="400110"/>
          </a:xfrm>
          <a:prstGeom prst="rect">
            <a:avLst/>
          </a:prstGeom>
          <a:ln>
            <a:solidFill>
              <a:srgbClr val="002060"/>
            </a:solidFill>
          </a:ln>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en-US" sz="2000" b="1" spc="300" dirty="0">
                <a:solidFill>
                  <a:schemeClr val="accent1">
                    <a:lumMod val="75000"/>
                  </a:schemeClr>
                </a:solidFill>
                <a:cs typeface="Andalus" panose="02020603050405020304" pitchFamily="18" charset="-78"/>
              </a:rPr>
              <a:t>B. </a:t>
            </a:r>
            <a:r>
              <a:rPr lang="en-US" sz="2000" b="1" spc="300" dirty="0" err="1">
                <a:solidFill>
                  <a:schemeClr val="accent1">
                    <a:lumMod val="75000"/>
                  </a:schemeClr>
                </a:solidFill>
                <a:cs typeface="Andalus" panose="02020603050405020304" pitchFamily="18" charset="-78"/>
              </a:rPr>
              <a:t>Khauf</a:t>
            </a:r>
            <a:r>
              <a:rPr lang="en-US" sz="2000" b="1" spc="300" dirty="0">
                <a:solidFill>
                  <a:schemeClr val="accent1">
                    <a:lumMod val="75000"/>
                  </a:schemeClr>
                </a:solidFill>
                <a:cs typeface="Andalus" panose="02020603050405020304" pitchFamily="18" charset="-78"/>
              </a:rPr>
              <a:t> </a:t>
            </a:r>
            <a:r>
              <a:rPr lang="en-US" sz="2000" b="1" spc="300" dirty="0" err="1">
                <a:solidFill>
                  <a:schemeClr val="accent1">
                    <a:lumMod val="75000"/>
                  </a:schemeClr>
                </a:solidFill>
                <a:cs typeface="Andalus" panose="02020603050405020304" pitchFamily="18" charset="-78"/>
              </a:rPr>
              <a:t>Kepada</a:t>
            </a:r>
            <a:r>
              <a:rPr lang="en-US" sz="2000" b="1" spc="300" dirty="0">
                <a:solidFill>
                  <a:schemeClr val="accent1">
                    <a:lumMod val="75000"/>
                  </a:schemeClr>
                </a:solidFill>
                <a:cs typeface="Andalus" panose="02020603050405020304" pitchFamily="18" charset="-78"/>
              </a:rPr>
              <a:t> Allah </a:t>
            </a:r>
            <a:r>
              <a:rPr lang="en-US" sz="2000" b="1" spc="300" dirty="0" err="1">
                <a:solidFill>
                  <a:schemeClr val="accent1">
                    <a:lumMod val="75000"/>
                  </a:schemeClr>
                </a:solidFill>
                <a:cs typeface="Andalus" panose="02020603050405020304" pitchFamily="18" charset="-78"/>
              </a:rPr>
              <a:t>Swt</a:t>
            </a:r>
            <a:r>
              <a:rPr lang="en-US" sz="2000" b="1" spc="300" dirty="0">
                <a:solidFill>
                  <a:schemeClr val="accent1">
                    <a:lumMod val="75000"/>
                  </a:schemeClr>
                </a:solidFill>
                <a:cs typeface="Andalus" panose="02020603050405020304" pitchFamily="18" charset="-78"/>
              </a:rPr>
              <a:t> </a:t>
            </a:r>
            <a:endParaRPr lang="en-ID" sz="2000" b="1" spc="300" dirty="0">
              <a:solidFill>
                <a:schemeClr val="accent1">
                  <a:lumMod val="75000"/>
                </a:schemeClr>
              </a:solidFill>
              <a:cs typeface="Andalus" panose="02020603050405020304" pitchFamily="18" charset="-78"/>
            </a:endParaRPr>
          </a:p>
        </p:txBody>
      </p:sp>
      <p:pic>
        <p:nvPicPr>
          <p:cNvPr id="73" name="Picture 72">
            <a:extLst>
              <a:ext uri="{FF2B5EF4-FFF2-40B4-BE49-F238E27FC236}">
                <a16:creationId xmlns:a16="http://schemas.microsoft.com/office/drawing/2014/main" xmlns="" id="{FFE5DE71-5F3C-5AF6-75D3-2CB956A1B9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pic>
        <p:nvPicPr>
          <p:cNvPr id="4098" name="Picture 2" descr="Macam-Macam Sujud dan Doanya - Gramedia Literasi"/>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6515"/>
          <a:stretch/>
        </p:blipFill>
        <p:spPr bwMode="auto">
          <a:xfrm>
            <a:off x="4957482" y="1447115"/>
            <a:ext cx="3625468" cy="289566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524"/>
        <p:cNvGrpSpPr/>
        <p:nvPr/>
      </p:nvGrpSpPr>
      <p:grpSpPr>
        <a:xfrm>
          <a:off x="0" y="0"/>
          <a:ext cx="0" cy="0"/>
          <a:chOff x="0" y="0"/>
          <a:chExt cx="0" cy="0"/>
        </a:xfrm>
      </p:grpSpPr>
      <p:pic>
        <p:nvPicPr>
          <p:cNvPr id="58" name="Picture 57">
            <a:extLst>
              <a:ext uri="{FF2B5EF4-FFF2-40B4-BE49-F238E27FC236}">
                <a16:creationId xmlns:a16="http://schemas.microsoft.com/office/drawing/2014/main" xmlns="" id="{4A96F1FD-A364-1181-BFC5-16D2DF130A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525"/>
            <a:ext cx="9143244" cy="5143500"/>
          </a:xfrm>
          <a:prstGeom prst="rect">
            <a:avLst/>
          </a:prstGeom>
        </p:spPr>
      </p:pic>
      <p:sp>
        <p:nvSpPr>
          <p:cNvPr id="3526" name="Google Shape;3526;p72"/>
          <p:cNvSpPr txBox="1">
            <a:spLocks noGrp="1"/>
          </p:cNvSpPr>
          <p:nvPr>
            <p:ph type="subTitle" idx="1"/>
          </p:nvPr>
        </p:nvSpPr>
        <p:spPr>
          <a:xfrm flipH="1">
            <a:off x="831213" y="1284675"/>
            <a:ext cx="4369440" cy="915012"/>
          </a:xfrm>
          <a:prstGeom prst="rect">
            <a:avLst/>
          </a:prstGeom>
          <a:solidFill>
            <a:schemeClr val="bg1">
              <a:lumMod val="85000"/>
            </a:schemeClr>
          </a:solidFill>
          <a:ln>
            <a:solidFill>
              <a:schemeClr val="accent1"/>
            </a:solidFill>
          </a:ln>
        </p:spPr>
        <p:txBody>
          <a:bodyPr spcFirstLastPara="1" wrap="square" lIns="91425" tIns="91425" rIns="91425" bIns="91425" anchor="ctr" anchorCtr="0">
            <a:noAutofit/>
          </a:bodyPr>
          <a:lstStyle/>
          <a:p>
            <a:pPr marL="457200" lvl="0" indent="-330200" algn="l" rtl="0">
              <a:lnSpc>
                <a:spcPct val="150000"/>
              </a:lnSpc>
              <a:spcBef>
                <a:spcPts val="0"/>
              </a:spcBef>
              <a:spcAft>
                <a:spcPts val="0"/>
              </a:spcAft>
              <a:buSzPts val="1600"/>
              <a:buChar char="●"/>
            </a:pPr>
            <a:r>
              <a:rPr lang="en-US" dirty="0" err="1"/>
              <a:t>Melaksanakan</a:t>
            </a:r>
            <a:r>
              <a:rPr lang="en-US" dirty="0"/>
              <a:t> </a:t>
            </a:r>
            <a:r>
              <a:rPr lang="en-US" dirty="0" err="1" smtClean="0"/>
              <a:t>shalat</a:t>
            </a:r>
            <a:r>
              <a:rPr lang="en-US" dirty="0" smtClean="0"/>
              <a:t> </a:t>
            </a:r>
            <a:r>
              <a:rPr lang="en-US" dirty="0"/>
              <a:t>lima </a:t>
            </a:r>
            <a:r>
              <a:rPr lang="en-US" dirty="0" err="1"/>
              <a:t>waktu</a:t>
            </a:r>
            <a:r>
              <a:rPr lang="en-US" dirty="0"/>
              <a:t> </a:t>
            </a:r>
            <a:r>
              <a:rPr lang="en-US" dirty="0" err="1"/>
              <a:t>tepat</a:t>
            </a:r>
            <a:r>
              <a:rPr lang="en-US" dirty="0"/>
              <a:t> pada </a:t>
            </a:r>
            <a:r>
              <a:rPr lang="en-US" dirty="0" err="1"/>
              <a:t>waktunya</a:t>
            </a:r>
            <a:r>
              <a:rPr lang="en-US" dirty="0"/>
              <a:t>. </a:t>
            </a:r>
            <a:r>
              <a:rPr lang="en-US" dirty="0" err="1"/>
              <a:t>Tidak</a:t>
            </a:r>
            <a:r>
              <a:rPr lang="en-US" dirty="0"/>
              <a:t> </a:t>
            </a:r>
            <a:r>
              <a:rPr lang="en-US" dirty="0" err="1"/>
              <a:t>lalai</a:t>
            </a:r>
            <a:r>
              <a:rPr lang="en-US" dirty="0"/>
              <a:t> dan </a:t>
            </a:r>
            <a:r>
              <a:rPr lang="en-US" dirty="0" err="1"/>
              <a:t>bermalas-malasan</a:t>
            </a:r>
            <a:r>
              <a:rPr lang="en-US" dirty="0"/>
              <a:t>. </a:t>
            </a:r>
            <a:endParaRPr dirty="0"/>
          </a:p>
        </p:txBody>
      </p:sp>
      <p:sp>
        <p:nvSpPr>
          <p:cNvPr id="3528" name="Google Shape;3528;p72"/>
          <p:cNvSpPr txBox="1">
            <a:spLocks noGrp="1"/>
          </p:cNvSpPr>
          <p:nvPr>
            <p:ph type="subTitle" idx="3"/>
          </p:nvPr>
        </p:nvSpPr>
        <p:spPr>
          <a:xfrm flipH="1">
            <a:off x="4139722" y="3348145"/>
            <a:ext cx="4637157" cy="1204805"/>
          </a:xfrm>
          <a:prstGeom prst="rect">
            <a:avLst/>
          </a:prstGeom>
          <a:solidFill>
            <a:schemeClr val="bg1">
              <a:lumMod val="85000"/>
            </a:schemeClr>
          </a:solidFill>
          <a:ln>
            <a:solidFill>
              <a:schemeClr val="accent1"/>
            </a:solidFill>
          </a:ln>
        </p:spPr>
        <p:txBody>
          <a:bodyPr spcFirstLastPara="1" wrap="square" lIns="91425" tIns="91425" rIns="91425" bIns="91425" anchor="ctr" anchorCtr="0">
            <a:noAutofit/>
          </a:bodyPr>
          <a:lstStyle/>
          <a:p>
            <a:pPr marL="457200" lvl="0" indent="-330200" algn="just" rtl="0">
              <a:spcBef>
                <a:spcPts val="0"/>
              </a:spcBef>
              <a:spcAft>
                <a:spcPts val="0"/>
              </a:spcAft>
              <a:buSzPts val="1600"/>
              <a:buChar char="●"/>
            </a:pPr>
            <a:r>
              <a:rPr lang="en-US" dirty="0"/>
              <a:t>Salah </a:t>
            </a:r>
            <a:r>
              <a:rPr lang="en-US" dirty="0" err="1"/>
              <a:t>satu</a:t>
            </a:r>
            <a:r>
              <a:rPr lang="en-US" dirty="0"/>
              <a:t> </a:t>
            </a:r>
            <a:r>
              <a:rPr lang="en-US" dirty="0" err="1"/>
              <a:t>penerapan</a:t>
            </a:r>
            <a:r>
              <a:rPr lang="en-US" dirty="0"/>
              <a:t> </a:t>
            </a:r>
            <a:r>
              <a:rPr lang="en-US" dirty="0" err="1"/>
              <a:t>khauf</a:t>
            </a:r>
            <a:r>
              <a:rPr lang="en-US" dirty="0"/>
              <a:t> </a:t>
            </a:r>
            <a:r>
              <a:rPr lang="en-US" dirty="0" err="1"/>
              <a:t>bagi</a:t>
            </a:r>
            <a:r>
              <a:rPr lang="en-US" dirty="0"/>
              <a:t> </a:t>
            </a:r>
            <a:r>
              <a:rPr lang="en-US" dirty="0" err="1"/>
              <a:t>siswa</a:t>
            </a:r>
            <a:r>
              <a:rPr lang="en-US" dirty="0"/>
              <a:t> </a:t>
            </a:r>
            <a:r>
              <a:rPr lang="en-US" dirty="0" err="1"/>
              <a:t>adalah</a:t>
            </a:r>
            <a:r>
              <a:rPr lang="en-US" dirty="0"/>
              <a:t> </a:t>
            </a:r>
            <a:r>
              <a:rPr lang="en-US" dirty="0" err="1"/>
              <a:t>mengerjakan</a:t>
            </a:r>
            <a:r>
              <a:rPr lang="en-US" dirty="0"/>
              <a:t> </a:t>
            </a:r>
            <a:r>
              <a:rPr lang="en-US" dirty="0" err="1"/>
              <a:t>soal</a:t>
            </a:r>
            <a:r>
              <a:rPr lang="en-US" dirty="0"/>
              <a:t> </a:t>
            </a:r>
            <a:r>
              <a:rPr lang="en-US" dirty="0" err="1"/>
              <a:t>ujian</a:t>
            </a:r>
            <a:r>
              <a:rPr lang="en-US" dirty="0"/>
              <a:t> </a:t>
            </a:r>
            <a:r>
              <a:rPr lang="en-US" dirty="0" err="1"/>
              <a:t>dengan</a:t>
            </a:r>
            <a:r>
              <a:rPr lang="en-US" dirty="0"/>
              <a:t> </a:t>
            </a:r>
            <a:r>
              <a:rPr lang="en-US" dirty="0" err="1"/>
              <a:t>percaya</a:t>
            </a:r>
            <a:r>
              <a:rPr lang="en-US" dirty="0"/>
              <a:t> </a:t>
            </a:r>
            <a:r>
              <a:rPr lang="en-US" dirty="0" err="1"/>
              <a:t>diri</a:t>
            </a:r>
            <a:r>
              <a:rPr lang="en-US" dirty="0"/>
              <a:t> dan </a:t>
            </a:r>
            <a:r>
              <a:rPr lang="en-US" dirty="0" err="1"/>
              <a:t>keyakinan</a:t>
            </a:r>
            <a:r>
              <a:rPr lang="en-US" dirty="0"/>
              <a:t> </a:t>
            </a:r>
            <a:r>
              <a:rPr lang="en-US" dirty="0" err="1"/>
              <a:t>bahwa</a:t>
            </a:r>
            <a:r>
              <a:rPr lang="en-US" dirty="0"/>
              <a:t> Allah </a:t>
            </a:r>
            <a:r>
              <a:rPr lang="en-US" dirty="0" err="1"/>
              <a:t>Swt</a:t>
            </a:r>
            <a:r>
              <a:rPr lang="en-US" dirty="0"/>
              <a:t> </a:t>
            </a:r>
            <a:r>
              <a:rPr lang="en-US" dirty="0" err="1"/>
              <a:t>akan</a:t>
            </a:r>
            <a:r>
              <a:rPr lang="en-US" dirty="0"/>
              <a:t> </a:t>
            </a:r>
            <a:r>
              <a:rPr lang="en-US" dirty="0" err="1"/>
              <a:t>memberikan</a:t>
            </a:r>
            <a:r>
              <a:rPr lang="en-US" dirty="0"/>
              <a:t> </a:t>
            </a:r>
            <a:r>
              <a:rPr lang="en-US" dirty="0" err="1"/>
              <a:t>keridaan</a:t>
            </a:r>
            <a:r>
              <a:rPr lang="en-US" dirty="0"/>
              <a:t> </a:t>
            </a:r>
            <a:r>
              <a:rPr lang="en-US" dirty="0" err="1"/>
              <a:t>atas</a:t>
            </a:r>
            <a:r>
              <a:rPr lang="en-US" dirty="0"/>
              <a:t> </a:t>
            </a:r>
            <a:r>
              <a:rPr lang="en-US" dirty="0" err="1"/>
              <a:t>kejujuran</a:t>
            </a:r>
            <a:r>
              <a:rPr lang="en-US" dirty="0"/>
              <a:t> yang </a:t>
            </a:r>
            <a:r>
              <a:rPr lang="en-US" dirty="0" err="1"/>
              <a:t>kita</a:t>
            </a:r>
            <a:r>
              <a:rPr lang="en-US" dirty="0"/>
              <a:t> </a:t>
            </a:r>
            <a:r>
              <a:rPr lang="en-US" dirty="0" err="1"/>
              <a:t>lakukan</a:t>
            </a:r>
            <a:r>
              <a:rPr lang="en-US" dirty="0"/>
              <a:t>. </a:t>
            </a:r>
            <a:endParaRPr dirty="0"/>
          </a:p>
        </p:txBody>
      </p:sp>
      <p:sp>
        <p:nvSpPr>
          <p:cNvPr id="56" name="TextBox 55">
            <a:extLst>
              <a:ext uri="{FF2B5EF4-FFF2-40B4-BE49-F238E27FC236}">
                <a16:creationId xmlns:a16="http://schemas.microsoft.com/office/drawing/2014/main" xmlns="" id="{5BC2E722-6D95-D6C7-0C5C-D191630DA975}"/>
              </a:ext>
            </a:extLst>
          </p:cNvPr>
          <p:cNvSpPr txBox="1"/>
          <p:nvPr/>
        </p:nvSpPr>
        <p:spPr>
          <a:xfrm>
            <a:off x="1636440" y="542142"/>
            <a:ext cx="2855622" cy="646331"/>
          </a:xfrm>
          <a:prstGeom prst="rect">
            <a:avLst/>
          </a:prstGeom>
          <a:solidFill>
            <a:schemeClr val="accent5">
              <a:lumMod val="20000"/>
              <a:lumOff val="80000"/>
            </a:schemeClr>
          </a:solidFill>
          <a:effectLst>
            <a:softEdge rad="63500"/>
          </a:effectLst>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b="1" spc="300" dirty="0" err="1"/>
              <a:t>Contoh</a:t>
            </a:r>
            <a:r>
              <a:rPr lang="en-US" b="1" spc="300" dirty="0"/>
              <a:t> </a:t>
            </a:r>
            <a:r>
              <a:rPr lang="en-US" b="1" spc="300" dirty="0" err="1"/>
              <a:t>Khauf</a:t>
            </a:r>
            <a:r>
              <a:rPr lang="en-US" b="1" spc="300" dirty="0"/>
              <a:t> </a:t>
            </a:r>
            <a:r>
              <a:rPr lang="en-US" b="1" spc="300" dirty="0" err="1"/>
              <a:t>kepada</a:t>
            </a:r>
            <a:r>
              <a:rPr lang="en-US" b="1" spc="300" dirty="0"/>
              <a:t> Allah </a:t>
            </a:r>
            <a:r>
              <a:rPr lang="en-US" b="1" spc="300" dirty="0" err="1"/>
              <a:t>Swt</a:t>
            </a:r>
            <a:r>
              <a:rPr lang="en-US" b="1" spc="300" dirty="0"/>
              <a:t>.</a:t>
            </a:r>
            <a:endParaRPr lang="en-ID" b="1" spc="300" dirty="0"/>
          </a:p>
        </p:txBody>
      </p:sp>
      <p:sp>
        <p:nvSpPr>
          <p:cNvPr id="59" name="TextBox 58">
            <a:extLst>
              <a:ext uri="{FF2B5EF4-FFF2-40B4-BE49-F238E27FC236}">
                <a16:creationId xmlns:a16="http://schemas.microsoft.com/office/drawing/2014/main" xmlns="" id="{088039A3-2334-5FD4-CCF6-ABD7E669C054}"/>
              </a:ext>
            </a:extLst>
          </p:cNvPr>
          <p:cNvSpPr txBox="1"/>
          <p:nvPr/>
        </p:nvSpPr>
        <p:spPr>
          <a:xfrm>
            <a:off x="6285040" y="2831653"/>
            <a:ext cx="2545662" cy="646331"/>
          </a:xfrm>
          <a:prstGeom prst="rect">
            <a:avLst/>
          </a:prstGeom>
          <a:solidFill>
            <a:schemeClr val="accent5">
              <a:lumMod val="20000"/>
              <a:lumOff val="80000"/>
            </a:schemeClr>
          </a:solidFill>
          <a:effectLst>
            <a:softEdge rad="63500"/>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b="1" spc="300" dirty="0" err="1"/>
              <a:t>Penerapan</a:t>
            </a:r>
            <a:r>
              <a:rPr lang="en-US" b="1" spc="300" dirty="0"/>
              <a:t> </a:t>
            </a:r>
            <a:r>
              <a:rPr lang="en-US" b="1" spc="300" dirty="0" err="1"/>
              <a:t>Khauf</a:t>
            </a:r>
            <a:r>
              <a:rPr lang="en-US" b="1" spc="300" dirty="0"/>
              <a:t> </a:t>
            </a:r>
            <a:r>
              <a:rPr lang="en-US" b="1" spc="300" dirty="0" err="1"/>
              <a:t>kepada</a:t>
            </a:r>
            <a:r>
              <a:rPr lang="en-US" b="1" spc="300" dirty="0"/>
              <a:t> Allah </a:t>
            </a:r>
            <a:r>
              <a:rPr lang="en-US" b="1" spc="300" dirty="0" err="1"/>
              <a:t>Swt</a:t>
            </a:r>
            <a:r>
              <a:rPr lang="en-US" b="1" spc="300" dirty="0"/>
              <a:t>.</a:t>
            </a:r>
            <a:endParaRPr lang="en-ID" b="1" spc="300" dirty="0"/>
          </a:p>
        </p:txBody>
      </p:sp>
      <p:pic>
        <p:nvPicPr>
          <p:cNvPr id="57" name="Picture 56">
            <a:extLst>
              <a:ext uri="{FF2B5EF4-FFF2-40B4-BE49-F238E27FC236}">
                <a16:creationId xmlns:a16="http://schemas.microsoft.com/office/drawing/2014/main" xmlns="" id="{333A004B-0E80-D1F0-84D8-6D0797D882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
        <p:nvSpPr>
          <p:cNvPr id="13" name="Google Shape;3526;p72">
            <a:extLst>
              <a:ext uri="{FF2B5EF4-FFF2-40B4-BE49-F238E27FC236}">
                <a16:creationId xmlns:a16="http://schemas.microsoft.com/office/drawing/2014/main" xmlns="" id="{829023E6-EFF0-55F6-9E4D-C694082A63E7}"/>
              </a:ext>
            </a:extLst>
          </p:cNvPr>
          <p:cNvSpPr txBox="1">
            <a:spLocks/>
          </p:cNvSpPr>
          <p:nvPr/>
        </p:nvSpPr>
        <p:spPr>
          <a:xfrm flipH="1">
            <a:off x="838200" y="2495550"/>
            <a:ext cx="3114476" cy="1991455"/>
          </a:xfrm>
          <a:prstGeom prst="rect">
            <a:avLst/>
          </a:prstGeom>
          <a:noFill/>
          <a:ln w="19050" cap="flat" cmpd="sng">
            <a:solidFill>
              <a:schemeClr val="accent2"/>
            </a:solidFill>
            <a:prstDash val="lgDashDot"/>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7500" algn="l" rtl="0">
              <a:lnSpc>
                <a:spcPct val="115000"/>
              </a:lnSpc>
              <a:spcBef>
                <a:spcPts val="0"/>
              </a:spcBef>
              <a:spcAft>
                <a:spcPts val="0"/>
              </a:spcAft>
              <a:buClr>
                <a:schemeClr val="accent2"/>
              </a:buClr>
              <a:buSzPts val="1600"/>
              <a:buFont typeface="Delius Swash Caps"/>
              <a:buChar char="●"/>
              <a:defRPr sz="1600" b="0" i="0" u="none" strike="noStrike" cap="none">
                <a:solidFill>
                  <a:schemeClr val="dk1"/>
                </a:solidFill>
                <a:latin typeface="Delius Swash Caps"/>
                <a:ea typeface="Delius Swash Caps"/>
                <a:cs typeface="Delius Swash Caps"/>
                <a:sym typeface="Delius Swash Caps"/>
              </a:defRPr>
            </a:lvl1pPr>
            <a:lvl2pPr marL="914400" marR="0" lvl="1" indent="-317500" algn="l" rtl="0">
              <a:lnSpc>
                <a:spcPct val="115000"/>
              </a:lnSpc>
              <a:spcBef>
                <a:spcPts val="0"/>
              </a:spcBef>
              <a:spcAft>
                <a:spcPts val="0"/>
              </a:spcAft>
              <a:buClr>
                <a:schemeClr val="dk1"/>
              </a:buClr>
              <a:buSzPts val="1400"/>
              <a:buFont typeface="Delius Swash Caps"/>
              <a:buChar char="○"/>
              <a:defRPr sz="1400" b="0" i="0" u="none" strike="noStrike" cap="none">
                <a:solidFill>
                  <a:schemeClr val="dk1"/>
                </a:solidFill>
                <a:latin typeface="Delius Swash Caps"/>
                <a:ea typeface="Delius Swash Caps"/>
                <a:cs typeface="Delius Swash Caps"/>
                <a:sym typeface="Delius Swash Caps"/>
              </a:defRPr>
            </a:lvl2pPr>
            <a:lvl3pPr marL="1371600" marR="0" lvl="2" indent="-317500" algn="l" rtl="0">
              <a:lnSpc>
                <a:spcPct val="115000"/>
              </a:lnSpc>
              <a:spcBef>
                <a:spcPts val="0"/>
              </a:spcBef>
              <a:spcAft>
                <a:spcPts val="0"/>
              </a:spcAft>
              <a:buClr>
                <a:schemeClr val="dk1"/>
              </a:buClr>
              <a:buSzPts val="1400"/>
              <a:buFont typeface="Delius Swash Caps"/>
              <a:buChar char="■"/>
              <a:defRPr sz="1400" b="0" i="0" u="none" strike="noStrike" cap="none">
                <a:solidFill>
                  <a:schemeClr val="dk1"/>
                </a:solidFill>
                <a:latin typeface="Delius Swash Caps"/>
                <a:ea typeface="Delius Swash Caps"/>
                <a:cs typeface="Delius Swash Caps"/>
                <a:sym typeface="Delius Swash Caps"/>
              </a:defRPr>
            </a:lvl3pPr>
            <a:lvl4pPr marL="1828800" marR="0" lvl="3" indent="-317500" algn="l" rtl="0">
              <a:lnSpc>
                <a:spcPct val="115000"/>
              </a:lnSpc>
              <a:spcBef>
                <a:spcPts val="0"/>
              </a:spcBef>
              <a:spcAft>
                <a:spcPts val="0"/>
              </a:spcAft>
              <a:buClr>
                <a:schemeClr val="dk1"/>
              </a:buClr>
              <a:buSzPts val="1400"/>
              <a:buFont typeface="Delius Swash Caps"/>
              <a:buChar char="●"/>
              <a:defRPr sz="1400" b="0" i="0" u="none" strike="noStrike" cap="none">
                <a:solidFill>
                  <a:schemeClr val="dk1"/>
                </a:solidFill>
                <a:latin typeface="Delius Swash Caps"/>
                <a:ea typeface="Delius Swash Caps"/>
                <a:cs typeface="Delius Swash Caps"/>
                <a:sym typeface="Delius Swash Caps"/>
              </a:defRPr>
            </a:lvl4pPr>
            <a:lvl5pPr marL="2286000" marR="0" lvl="4" indent="-317500" algn="l" rtl="0">
              <a:lnSpc>
                <a:spcPct val="115000"/>
              </a:lnSpc>
              <a:spcBef>
                <a:spcPts val="0"/>
              </a:spcBef>
              <a:spcAft>
                <a:spcPts val="0"/>
              </a:spcAft>
              <a:buClr>
                <a:schemeClr val="dk1"/>
              </a:buClr>
              <a:buSzPts val="1400"/>
              <a:buFont typeface="Delius Swash Caps"/>
              <a:buChar char="○"/>
              <a:defRPr sz="1400" b="0" i="0" u="none" strike="noStrike" cap="none">
                <a:solidFill>
                  <a:schemeClr val="dk1"/>
                </a:solidFill>
                <a:latin typeface="Delius Swash Caps"/>
                <a:ea typeface="Delius Swash Caps"/>
                <a:cs typeface="Delius Swash Caps"/>
                <a:sym typeface="Delius Swash Caps"/>
              </a:defRPr>
            </a:lvl5pPr>
            <a:lvl6pPr marL="2743200" marR="0" lvl="5" indent="-317500" algn="l" rtl="0">
              <a:lnSpc>
                <a:spcPct val="115000"/>
              </a:lnSpc>
              <a:spcBef>
                <a:spcPts val="0"/>
              </a:spcBef>
              <a:spcAft>
                <a:spcPts val="0"/>
              </a:spcAft>
              <a:buClr>
                <a:schemeClr val="dk1"/>
              </a:buClr>
              <a:buSzPts val="1400"/>
              <a:buFont typeface="Delius Swash Caps"/>
              <a:buChar char="■"/>
              <a:defRPr sz="1400" b="0" i="0" u="none" strike="noStrike" cap="none">
                <a:solidFill>
                  <a:schemeClr val="dk1"/>
                </a:solidFill>
                <a:latin typeface="Delius Swash Caps"/>
                <a:ea typeface="Delius Swash Caps"/>
                <a:cs typeface="Delius Swash Caps"/>
                <a:sym typeface="Delius Swash Caps"/>
              </a:defRPr>
            </a:lvl6pPr>
            <a:lvl7pPr marL="3200400" marR="0" lvl="6" indent="-317500" algn="l" rtl="0">
              <a:lnSpc>
                <a:spcPct val="115000"/>
              </a:lnSpc>
              <a:spcBef>
                <a:spcPts val="0"/>
              </a:spcBef>
              <a:spcAft>
                <a:spcPts val="0"/>
              </a:spcAft>
              <a:buClr>
                <a:schemeClr val="dk1"/>
              </a:buClr>
              <a:buSzPts val="1400"/>
              <a:buFont typeface="Delius Swash Caps"/>
              <a:buChar char="●"/>
              <a:defRPr sz="1400" b="0" i="0" u="none" strike="noStrike" cap="none">
                <a:solidFill>
                  <a:schemeClr val="dk1"/>
                </a:solidFill>
                <a:latin typeface="Delius Swash Caps"/>
                <a:ea typeface="Delius Swash Caps"/>
                <a:cs typeface="Delius Swash Caps"/>
                <a:sym typeface="Delius Swash Caps"/>
              </a:defRPr>
            </a:lvl7pPr>
            <a:lvl8pPr marL="3657600" marR="0" lvl="7" indent="-317500" algn="l" rtl="0">
              <a:lnSpc>
                <a:spcPct val="115000"/>
              </a:lnSpc>
              <a:spcBef>
                <a:spcPts val="0"/>
              </a:spcBef>
              <a:spcAft>
                <a:spcPts val="0"/>
              </a:spcAft>
              <a:buClr>
                <a:schemeClr val="dk1"/>
              </a:buClr>
              <a:buSzPts val="1400"/>
              <a:buFont typeface="Delius Swash Caps"/>
              <a:buChar char="○"/>
              <a:defRPr sz="1400" b="0" i="0" u="none" strike="noStrike" cap="none">
                <a:solidFill>
                  <a:schemeClr val="dk1"/>
                </a:solidFill>
                <a:latin typeface="Delius Swash Caps"/>
                <a:ea typeface="Delius Swash Caps"/>
                <a:cs typeface="Delius Swash Caps"/>
                <a:sym typeface="Delius Swash Caps"/>
              </a:defRPr>
            </a:lvl8pPr>
            <a:lvl9pPr marL="4114800" marR="0" lvl="8" indent="-317500" algn="l" rtl="0">
              <a:lnSpc>
                <a:spcPct val="115000"/>
              </a:lnSpc>
              <a:spcBef>
                <a:spcPts val="0"/>
              </a:spcBef>
              <a:spcAft>
                <a:spcPts val="0"/>
              </a:spcAft>
              <a:buClr>
                <a:schemeClr val="dk1"/>
              </a:buClr>
              <a:buSzPts val="1400"/>
              <a:buFont typeface="Delius Swash Caps"/>
              <a:buChar char="■"/>
              <a:defRPr sz="1400" b="0" i="0" u="none" strike="noStrike" cap="none">
                <a:solidFill>
                  <a:schemeClr val="dk1"/>
                </a:solidFill>
                <a:latin typeface="Delius Swash Caps"/>
                <a:ea typeface="Delius Swash Caps"/>
                <a:cs typeface="Delius Swash Caps"/>
                <a:sym typeface="Delius Swash Caps"/>
              </a:defRPr>
            </a:lvl9pPr>
          </a:lstStyle>
          <a:p>
            <a:pPr marL="127000" indent="0">
              <a:lnSpc>
                <a:spcPct val="150000"/>
              </a:lnSpc>
              <a:buNone/>
            </a:pPr>
            <a:endParaRPr lang="en-US" sz="1400" dirty="0">
              <a:latin typeface="Poor Richard" panose="02080502050505020702" pitchFamily="18" charset="0"/>
            </a:endParaRPr>
          </a:p>
        </p:txBody>
      </p:sp>
      <p:pic>
        <p:nvPicPr>
          <p:cNvPr id="5123"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14400" y="2571750"/>
            <a:ext cx="2970639"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AutoShape 6" descr="Sholat Idul Fitri: Bacaan Niat, Tata Cara Shalat Idul Fitri Sendirian atau  Berjamaah, Naskah Khutbah - Tribunnews.com Mobil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5127" name="Picture 7"/>
          <p:cNvPicPr>
            <a:picLocks noChangeAspect="1" noChangeArrowheads="1"/>
          </p:cNvPicPr>
          <p:nvPr/>
        </p:nvPicPr>
        <p:blipFill rotWithShape="1">
          <a:blip r:embed="rId6">
            <a:extLst>
              <a:ext uri="{28A0092B-C50C-407E-A947-70E740481C1C}">
                <a14:useLocalDpi xmlns:a14="http://schemas.microsoft.com/office/drawing/2010/main" val="0"/>
              </a:ext>
            </a:extLst>
          </a:blip>
          <a:srcRect l="17913"/>
          <a:stretch/>
        </p:blipFill>
        <p:spPr bwMode="auto">
          <a:xfrm>
            <a:off x="5585012" y="771442"/>
            <a:ext cx="2644588" cy="18098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Google Shape;3526;p72">
            <a:extLst>
              <a:ext uri="{FF2B5EF4-FFF2-40B4-BE49-F238E27FC236}">
                <a16:creationId xmlns:a16="http://schemas.microsoft.com/office/drawing/2014/main" xmlns="" id="{9357B050-3D80-E572-1AB3-60F3EA7147F4}"/>
              </a:ext>
            </a:extLst>
          </p:cNvPr>
          <p:cNvSpPr txBox="1">
            <a:spLocks/>
          </p:cNvSpPr>
          <p:nvPr/>
        </p:nvSpPr>
        <p:spPr>
          <a:xfrm flipH="1">
            <a:off x="5496400" y="666750"/>
            <a:ext cx="2809400" cy="1997389"/>
          </a:xfrm>
          <a:prstGeom prst="rect">
            <a:avLst/>
          </a:prstGeom>
          <a:noFill/>
          <a:ln w="19050" cap="flat" cmpd="sng">
            <a:solidFill>
              <a:schemeClr val="accent2"/>
            </a:solidFill>
            <a:prstDash val="lgDashDot"/>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7500" algn="l" rtl="0">
              <a:lnSpc>
                <a:spcPct val="115000"/>
              </a:lnSpc>
              <a:spcBef>
                <a:spcPts val="0"/>
              </a:spcBef>
              <a:spcAft>
                <a:spcPts val="0"/>
              </a:spcAft>
              <a:buClr>
                <a:schemeClr val="accent2"/>
              </a:buClr>
              <a:buSzPts val="1600"/>
              <a:buFont typeface="Delius Swash Caps"/>
              <a:buChar char="●"/>
              <a:defRPr sz="1600" b="0" i="0" u="none" strike="noStrike" cap="none">
                <a:solidFill>
                  <a:schemeClr val="dk1"/>
                </a:solidFill>
                <a:latin typeface="Delius Swash Caps"/>
                <a:ea typeface="Delius Swash Caps"/>
                <a:cs typeface="Delius Swash Caps"/>
                <a:sym typeface="Delius Swash Caps"/>
              </a:defRPr>
            </a:lvl1pPr>
            <a:lvl2pPr marL="914400" marR="0" lvl="1" indent="-317500" algn="l" rtl="0">
              <a:lnSpc>
                <a:spcPct val="115000"/>
              </a:lnSpc>
              <a:spcBef>
                <a:spcPts val="0"/>
              </a:spcBef>
              <a:spcAft>
                <a:spcPts val="0"/>
              </a:spcAft>
              <a:buClr>
                <a:schemeClr val="dk1"/>
              </a:buClr>
              <a:buSzPts val="1400"/>
              <a:buFont typeface="Delius Swash Caps"/>
              <a:buChar char="○"/>
              <a:defRPr sz="1400" b="0" i="0" u="none" strike="noStrike" cap="none">
                <a:solidFill>
                  <a:schemeClr val="dk1"/>
                </a:solidFill>
                <a:latin typeface="Delius Swash Caps"/>
                <a:ea typeface="Delius Swash Caps"/>
                <a:cs typeface="Delius Swash Caps"/>
                <a:sym typeface="Delius Swash Caps"/>
              </a:defRPr>
            </a:lvl2pPr>
            <a:lvl3pPr marL="1371600" marR="0" lvl="2" indent="-317500" algn="l" rtl="0">
              <a:lnSpc>
                <a:spcPct val="115000"/>
              </a:lnSpc>
              <a:spcBef>
                <a:spcPts val="0"/>
              </a:spcBef>
              <a:spcAft>
                <a:spcPts val="0"/>
              </a:spcAft>
              <a:buClr>
                <a:schemeClr val="dk1"/>
              </a:buClr>
              <a:buSzPts val="1400"/>
              <a:buFont typeface="Delius Swash Caps"/>
              <a:buChar char="■"/>
              <a:defRPr sz="1400" b="0" i="0" u="none" strike="noStrike" cap="none">
                <a:solidFill>
                  <a:schemeClr val="dk1"/>
                </a:solidFill>
                <a:latin typeface="Delius Swash Caps"/>
                <a:ea typeface="Delius Swash Caps"/>
                <a:cs typeface="Delius Swash Caps"/>
                <a:sym typeface="Delius Swash Caps"/>
              </a:defRPr>
            </a:lvl3pPr>
            <a:lvl4pPr marL="1828800" marR="0" lvl="3" indent="-317500" algn="l" rtl="0">
              <a:lnSpc>
                <a:spcPct val="115000"/>
              </a:lnSpc>
              <a:spcBef>
                <a:spcPts val="0"/>
              </a:spcBef>
              <a:spcAft>
                <a:spcPts val="0"/>
              </a:spcAft>
              <a:buClr>
                <a:schemeClr val="dk1"/>
              </a:buClr>
              <a:buSzPts val="1400"/>
              <a:buFont typeface="Delius Swash Caps"/>
              <a:buChar char="●"/>
              <a:defRPr sz="1400" b="0" i="0" u="none" strike="noStrike" cap="none">
                <a:solidFill>
                  <a:schemeClr val="dk1"/>
                </a:solidFill>
                <a:latin typeface="Delius Swash Caps"/>
                <a:ea typeface="Delius Swash Caps"/>
                <a:cs typeface="Delius Swash Caps"/>
                <a:sym typeface="Delius Swash Caps"/>
              </a:defRPr>
            </a:lvl4pPr>
            <a:lvl5pPr marL="2286000" marR="0" lvl="4" indent="-317500" algn="l" rtl="0">
              <a:lnSpc>
                <a:spcPct val="115000"/>
              </a:lnSpc>
              <a:spcBef>
                <a:spcPts val="0"/>
              </a:spcBef>
              <a:spcAft>
                <a:spcPts val="0"/>
              </a:spcAft>
              <a:buClr>
                <a:schemeClr val="dk1"/>
              </a:buClr>
              <a:buSzPts val="1400"/>
              <a:buFont typeface="Delius Swash Caps"/>
              <a:buChar char="○"/>
              <a:defRPr sz="1400" b="0" i="0" u="none" strike="noStrike" cap="none">
                <a:solidFill>
                  <a:schemeClr val="dk1"/>
                </a:solidFill>
                <a:latin typeface="Delius Swash Caps"/>
                <a:ea typeface="Delius Swash Caps"/>
                <a:cs typeface="Delius Swash Caps"/>
                <a:sym typeface="Delius Swash Caps"/>
              </a:defRPr>
            </a:lvl5pPr>
            <a:lvl6pPr marL="2743200" marR="0" lvl="5" indent="-317500" algn="l" rtl="0">
              <a:lnSpc>
                <a:spcPct val="115000"/>
              </a:lnSpc>
              <a:spcBef>
                <a:spcPts val="0"/>
              </a:spcBef>
              <a:spcAft>
                <a:spcPts val="0"/>
              </a:spcAft>
              <a:buClr>
                <a:schemeClr val="dk1"/>
              </a:buClr>
              <a:buSzPts val="1400"/>
              <a:buFont typeface="Delius Swash Caps"/>
              <a:buChar char="■"/>
              <a:defRPr sz="1400" b="0" i="0" u="none" strike="noStrike" cap="none">
                <a:solidFill>
                  <a:schemeClr val="dk1"/>
                </a:solidFill>
                <a:latin typeface="Delius Swash Caps"/>
                <a:ea typeface="Delius Swash Caps"/>
                <a:cs typeface="Delius Swash Caps"/>
                <a:sym typeface="Delius Swash Caps"/>
              </a:defRPr>
            </a:lvl6pPr>
            <a:lvl7pPr marL="3200400" marR="0" lvl="6" indent="-317500" algn="l" rtl="0">
              <a:lnSpc>
                <a:spcPct val="115000"/>
              </a:lnSpc>
              <a:spcBef>
                <a:spcPts val="0"/>
              </a:spcBef>
              <a:spcAft>
                <a:spcPts val="0"/>
              </a:spcAft>
              <a:buClr>
                <a:schemeClr val="dk1"/>
              </a:buClr>
              <a:buSzPts val="1400"/>
              <a:buFont typeface="Delius Swash Caps"/>
              <a:buChar char="●"/>
              <a:defRPr sz="1400" b="0" i="0" u="none" strike="noStrike" cap="none">
                <a:solidFill>
                  <a:schemeClr val="dk1"/>
                </a:solidFill>
                <a:latin typeface="Delius Swash Caps"/>
                <a:ea typeface="Delius Swash Caps"/>
                <a:cs typeface="Delius Swash Caps"/>
                <a:sym typeface="Delius Swash Caps"/>
              </a:defRPr>
            </a:lvl7pPr>
            <a:lvl8pPr marL="3657600" marR="0" lvl="7" indent="-317500" algn="l" rtl="0">
              <a:lnSpc>
                <a:spcPct val="115000"/>
              </a:lnSpc>
              <a:spcBef>
                <a:spcPts val="0"/>
              </a:spcBef>
              <a:spcAft>
                <a:spcPts val="0"/>
              </a:spcAft>
              <a:buClr>
                <a:schemeClr val="dk1"/>
              </a:buClr>
              <a:buSzPts val="1400"/>
              <a:buFont typeface="Delius Swash Caps"/>
              <a:buChar char="○"/>
              <a:defRPr sz="1400" b="0" i="0" u="none" strike="noStrike" cap="none">
                <a:solidFill>
                  <a:schemeClr val="dk1"/>
                </a:solidFill>
                <a:latin typeface="Delius Swash Caps"/>
                <a:ea typeface="Delius Swash Caps"/>
                <a:cs typeface="Delius Swash Caps"/>
                <a:sym typeface="Delius Swash Caps"/>
              </a:defRPr>
            </a:lvl8pPr>
            <a:lvl9pPr marL="4114800" marR="0" lvl="8" indent="-317500" algn="l" rtl="0">
              <a:lnSpc>
                <a:spcPct val="115000"/>
              </a:lnSpc>
              <a:spcBef>
                <a:spcPts val="0"/>
              </a:spcBef>
              <a:spcAft>
                <a:spcPts val="0"/>
              </a:spcAft>
              <a:buClr>
                <a:schemeClr val="dk1"/>
              </a:buClr>
              <a:buSzPts val="1400"/>
              <a:buFont typeface="Delius Swash Caps"/>
              <a:buChar char="■"/>
              <a:defRPr sz="1400" b="0" i="0" u="none" strike="noStrike" cap="none">
                <a:solidFill>
                  <a:schemeClr val="dk1"/>
                </a:solidFill>
                <a:latin typeface="Delius Swash Caps"/>
                <a:ea typeface="Delius Swash Caps"/>
                <a:cs typeface="Delius Swash Caps"/>
                <a:sym typeface="Delius Swash Caps"/>
              </a:defRPr>
            </a:lvl9pPr>
          </a:lstStyle>
          <a:p>
            <a:pPr marL="127000" indent="0">
              <a:lnSpc>
                <a:spcPct val="150000"/>
              </a:lnSpc>
              <a:buNone/>
            </a:pPr>
            <a:endParaRPr lang="en-US" sz="1400" dirty="0">
              <a:latin typeface="Poor Richard" panose="02080502050505020702"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59"/>
        <p:cNvGrpSpPr/>
        <p:nvPr/>
      </p:nvGrpSpPr>
      <p:grpSpPr>
        <a:xfrm>
          <a:off x="0" y="0"/>
          <a:ext cx="0" cy="0"/>
          <a:chOff x="0" y="0"/>
          <a:chExt cx="0" cy="0"/>
        </a:xfrm>
      </p:grpSpPr>
      <p:pic>
        <p:nvPicPr>
          <p:cNvPr id="10" name="Picture 9">
            <a:extLst>
              <a:ext uri="{FF2B5EF4-FFF2-40B4-BE49-F238E27FC236}">
                <a16:creationId xmlns:a16="http://schemas.microsoft.com/office/drawing/2014/main" xmlns="" id="{CC2F1228-7B97-C51D-D720-1685F86C3CC1}"/>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val="0"/>
              </a:ext>
            </a:extLst>
          </a:blip>
          <a:stretch>
            <a:fillRect/>
          </a:stretch>
        </p:blipFill>
        <p:spPr>
          <a:xfrm>
            <a:off x="-4069" y="0"/>
            <a:ext cx="9152138" cy="5143500"/>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000" y="895350"/>
            <a:ext cx="8153777" cy="3581400"/>
          </a:xfrm>
          <a:prstGeom prst="rect">
            <a:avLst/>
          </a:prstGeom>
        </p:spPr>
      </p:pic>
      <p:sp>
        <p:nvSpPr>
          <p:cNvPr id="6" name="TextBox 5">
            <a:extLst>
              <a:ext uri="{FF2B5EF4-FFF2-40B4-BE49-F238E27FC236}">
                <a16:creationId xmlns:a16="http://schemas.microsoft.com/office/drawing/2014/main" xmlns="" id="{8EAE7ED7-09C9-39BA-D0C7-5AFF2E95C69D}"/>
              </a:ext>
            </a:extLst>
          </p:cNvPr>
          <p:cNvSpPr txBox="1"/>
          <p:nvPr/>
        </p:nvSpPr>
        <p:spPr>
          <a:xfrm>
            <a:off x="304800" y="113128"/>
            <a:ext cx="5548886" cy="400110"/>
          </a:xfrm>
          <a:prstGeom prst="rect">
            <a:avLst/>
          </a:prstGeom>
          <a:noFill/>
        </p:spPr>
        <p:txBody>
          <a:bodyPr wrap="square" rtlCol="0">
            <a:spAutoFit/>
          </a:bodyPr>
          <a:lstStyle/>
          <a:p>
            <a:r>
              <a:rPr lang="en-US" sz="2000" spc="300" dirty="0" err="1">
                <a:latin typeface="+mj-lt"/>
              </a:rPr>
              <a:t>Dalil</a:t>
            </a:r>
            <a:r>
              <a:rPr lang="en-US" sz="2000" spc="300" dirty="0">
                <a:latin typeface="+mj-lt"/>
              </a:rPr>
              <a:t> </a:t>
            </a:r>
            <a:r>
              <a:rPr lang="en-US" sz="2000" spc="300" dirty="0" err="1">
                <a:latin typeface="+mj-lt"/>
              </a:rPr>
              <a:t>Raja’Kepada</a:t>
            </a:r>
            <a:r>
              <a:rPr lang="en-US" sz="2000" spc="300" dirty="0">
                <a:latin typeface="+mj-lt"/>
              </a:rPr>
              <a:t> Allah </a:t>
            </a:r>
            <a:r>
              <a:rPr lang="en-US" sz="2000" spc="300" dirty="0" err="1">
                <a:latin typeface="+mj-lt"/>
              </a:rPr>
              <a:t>Swt</a:t>
            </a:r>
            <a:r>
              <a:rPr lang="en-US" sz="2000" spc="300" dirty="0">
                <a:latin typeface="+mj-lt"/>
              </a:rPr>
              <a:t>.   </a:t>
            </a:r>
            <a:endParaRPr lang="en-ID" sz="2000" spc="300" dirty="0">
              <a:latin typeface="+mj-lt"/>
            </a:endParaRPr>
          </a:p>
        </p:txBody>
      </p:sp>
      <p:sp>
        <p:nvSpPr>
          <p:cNvPr id="19" name="TextBox 18">
            <a:extLst>
              <a:ext uri="{FF2B5EF4-FFF2-40B4-BE49-F238E27FC236}">
                <a16:creationId xmlns:a16="http://schemas.microsoft.com/office/drawing/2014/main" xmlns="" id="{879DBB25-CFE7-3706-CE6C-A87AD2EBF6D1}"/>
              </a:ext>
            </a:extLst>
          </p:cNvPr>
          <p:cNvSpPr txBox="1"/>
          <p:nvPr/>
        </p:nvSpPr>
        <p:spPr>
          <a:xfrm>
            <a:off x="762000" y="1276350"/>
            <a:ext cx="7239753" cy="1877437"/>
          </a:xfrm>
          <a:prstGeom prst="rect">
            <a:avLst/>
          </a:prstGeom>
          <a:noFill/>
        </p:spPr>
        <p:txBody>
          <a:bodyPr wrap="square">
            <a:spAutoFit/>
          </a:bodyPr>
          <a:lstStyle/>
          <a:p>
            <a:pPr algn="r">
              <a:lnSpc>
                <a:spcPct val="150000"/>
              </a:lnSpc>
            </a:pPr>
            <a:r>
              <a:rPr lang="ar-DZ" sz="2400" b="1" dirty="0">
                <a:solidFill>
                  <a:srgbClr val="000000"/>
                </a:solidFill>
                <a:latin typeface="Arabic Typesetting" panose="03020402040406030203" pitchFamily="66" charset="-78"/>
                <a:cs typeface="+mj-cs"/>
              </a:rPr>
              <a:t>قُلْ اِنَّمَآ اَنَا۠ بَشَرٌ مِّثْلُكُمْ يُوْحٰٓى اِلَيَّ اَنَّمَآ اِلٰهُكُمْ اِلٰهٌ وَّاحِدٌۚ فَمَنْ كَانَ يَرْجُوْا لِقَاۤءَ رَبِّهٖ فَلْيَعْمَلْ عَمَلًا صَالِحًا وَّلَا يُشْرِكْ بِعِبَادَةِ رَبِّهٖٓ اَحَدًا (الكهف: </a:t>
            </a:r>
            <a:r>
              <a:rPr lang="ar-DZ" sz="2400" b="1" dirty="0">
                <a:solidFill>
                  <a:srgbClr val="000000"/>
                </a:solidFill>
                <a:latin typeface="Quire Sans Pro Light" panose="020B0302040400020003" pitchFamily="34" charset="0"/>
                <a:cs typeface="+mj-cs"/>
              </a:rPr>
              <a:t>۱۱۰)</a:t>
            </a:r>
            <a:endParaRPr lang="en-ID" sz="2400" b="1" dirty="0">
              <a:latin typeface="Arabic Typesetting" panose="03020402040406030203" pitchFamily="66" charset="-78"/>
              <a:cs typeface="+mj-cs"/>
            </a:endParaRPr>
          </a:p>
          <a:p>
            <a:pPr algn="r"/>
            <a:r>
              <a:rPr lang="ar-DZ" sz="2200" b="1" dirty="0">
                <a:latin typeface="Adobe Naskh Medium" panose="01010101010101010101" pitchFamily="50" charset="-78"/>
                <a:cs typeface="Adobe Naskh Medium" panose="01010101010101010101"/>
              </a:rPr>
              <a:t/>
            </a:r>
            <a:br>
              <a:rPr lang="ar-DZ" sz="2200" b="1" dirty="0">
                <a:latin typeface="Adobe Naskh Medium" panose="01010101010101010101" pitchFamily="50" charset="-78"/>
                <a:cs typeface="Adobe Naskh Medium" panose="01010101010101010101"/>
              </a:rPr>
            </a:br>
            <a:endParaRPr lang="en-ID" sz="2200" b="1" dirty="0">
              <a:latin typeface="Adobe Naskh Medium" panose="01010101010101010101" pitchFamily="50" charset="-78"/>
              <a:cs typeface="Adobe Naskh Medium" panose="01010101010101010101"/>
            </a:endParaRPr>
          </a:p>
        </p:txBody>
      </p:sp>
      <p:sp>
        <p:nvSpPr>
          <p:cNvPr id="8" name="Rectangle: Rounded Corners 7">
            <a:extLst>
              <a:ext uri="{FF2B5EF4-FFF2-40B4-BE49-F238E27FC236}">
                <a16:creationId xmlns:a16="http://schemas.microsoft.com/office/drawing/2014/main" xmlns="" id="{867F3A46-F6CD-18C1-AF9C-72BF526CDDB9}"/>
              </a:ext>
            </a:extLst>
          </p:cNvPr>
          <p:cNvSpPr/>
          <p:nvPr/>
        </p:nvSpPr>
        <p:spPr>
          <a:xfrm>
            <a:off x="304800" y="517258"/>
            <a:ext cx="2984061" cy="269146"/>
          </a:xfrm>
          <a:prstGeom prst="roundRect">
            <a:avLst/>
          </a:prstGeom>
          <a:solidFill>
            <a:schemeClr val="bg2">
              <a:lumMod val="60000"/>
              <a:lumOff val="4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bg2">
                    <a:lumMod val="25000"/>
                  </a:schemeClr>
                </a:solidFill>
              </a:rPr>
              <a:t>   Q.S. Al-</a:t>
            </a:r>
            <a:r>
              <a:rPr lang="en-US" dirty="0" err="1">
                <a:solidFill>
                  <a:schemeClr val="bg2">
                    <a:lumMod val="25000"/>
                  </a:schemeClr>
                </a:solidFill>
              </a:rPr>
              <a:t>Kahf</a:t>
            </a:r>
            <a:r>
              <a:rPr lang="en-US" dirty="0">
                <a:solidFill>
                  <a:schemeClr val="bg2">
                    <a:lumMod val="25000"/>
                  </a:schemeClr>
                </a:solidFill>
              </a:rPr>
              <a:t>/18: 110</a:t>
            </a:r>
            <a:endParaRPr lang="en-ID" dirty="0">
              <a:solidFill>
                <a:schemeClr val="tx1">
                  <a:lumMod val="75000"/>
                </a:schemeClr>
              </a:solidFill>
              <a:latin typeface="+mj-lt"/>
            </a:endParaRPr>
          </a:p>
        </p:txBody>
      </p:sp>
      <p:sp>
        <p:nvSpPr>
          <p:cNvPr id="9" name="TextBox 8">
            <a:extLst>
              <a:ext uri="{FF2B5EF4-FFF2-40B4-BE49-F238E27FC236}">
                <a16:creationId xmlns:a16="http://schemas.microsoft.com/office/drawing/2014/main" xmlns="" id="{D85FD406-9968-1C53-1378-11E4408A1BAA}"/>
              </a:ext>
            </a:extLst>
          </p:cNvPr>
          <p:cNvSpPr txBox="1"/>
          <p:nvPr/>
        </p:nvSpPr>
        <p:spPr>
          <a:xfrm>
            <a:off x="1066800" y="2508552"/>
            <a:ext cx="7086412" cy="1923604"/>
          </a:xfrm>
          <a:prstGeom prst="rect">
            <a:avLst/>
          </a:prstGeom>
          <a:noFill/>
        </p:spPr>
        <p:txBody>
          <a:bodyPr wrap="square">
            <a:spAutoFit/>
          </a:bodyPr>
          <a:lstStyle/>
          <a:p>
            <a:r>
              <a:rPr lang="en-ID" sz="1700" b="0" i="0" dirty="0" err="1">
                <a:solidFill>
                  <a:schemeClr val="bg2">
                    <a:lumMod val="25000"/>
                  </a:schemeClr>
                </a:solidFill>
                <a:effectLst/>
                <a:latin typeface="+mj-lt"/>
              </a:rPr>
              <a:t>Katakanlah</a:t>
            </a:r>
            <a:r>
              <a:rPr lang="en-ID" sz="1700" b="0" i="0" dirty="0">
                <a:solidFill>
                  <a:schemeClr val="bg2">
                    <a:lumMod val="25000"/>
                  </a:schemeClr>
                </a:solidFill>
                <a:effectLst/>
                <a:latin typeface="+mj-lt"/>
              </a:rPr>
              <a:t> (Muhammad), “</a:t>
            </a:r>
            <a:r>
              <a:rPr lang="en-ID" sz="1700" b="0" i="0" dirty="0" err="1">
                <a:solidFill>
                  <a:schemeClr val="bg2">
                    <a:lumMod val="25000"/>
                  </a:schemeClr>
                </a:solidFill>
                <a:effectLst/>
                <a:latin typeface="+mj-lt"/>
              </a:rPr>
              <a:t>Sesungguhnya</a:t>
            </a:r>
            <a:r>
              <a:rPr lang="en-ID" sz="1700" b="0" i="0" dirty="0">
                <a:solidFill>
                  <a:schemeClr val="bg2">
                    <a:lumMod val="25000"/>
                  </a:schemeClr>
                </a:solidFill>
                <a:effectLst/>
                <a:latin typeface="+mj-lt"/>
              </a:rPr>
              <a:t> </a:t>
            </a:r>
            <a:r>
              <a:rPr lang="en-ID" sz="1700" b="0" i="0" dirty="0" err="1">
                <a:solidFill>
                  <a:schemeClr val="bg2">
                    <a:lumMod val="25000"/>
                  </a:schemeClr>
                </a:solidFill>
                <a:effectLst/>
                <a:latin typeface="+mj-lt"/>
              </a:rPr>
              <a:t>aku</a:t>
            </a:r>
            <a:r>
              <a:rPr lang="en-ID" sz="1700" b="0" i="0" dirty="0">
                <a:solidFill>
                  <a:schemeClr val="bg2">
                    <a:lumMod val="25000"/>
                  </a:schemeClr>
                </a:solidFill>
                <a:effectLst/>
                <a:latin typeface="+mj-lt"/>
              </a:rPr>
              <a:t> </a:t>
            </a:r>
            <a:r>
              <a:rPr lang="en-ID" sz="1700" b="0" i="0" dirty="0" err="1">
                <a:solidFill>
                  <a:schemeClr val="bg2">
                    <a:lumMod val="25000"/>
                  </a:schemeClr>
                </a:solidFill>
                <a:effectLst/>
                <a:latin typeface="+mj-lt"/>
              </a:rPr>
              <a:t>ini</a:t>
            </a:r>
            <a:r>
              <a:rPr lang="en-ID" sz="1700" b="0" i="0" dirty="0">
                <a:solidFill>
                  <a:schemeClr val="bg2">
                    <a:lumMod val="25000"/>
                  </a:schemeClr>
                </a:solidFill>
                <a:effectLst/>
                <a:latin typeface="+mj-lt"/>
              </a:rPr>
              <a:t> </a:t>
            </a:r>
            <a:r>
              <a:rPr lang="en-ID" sz="1700" b="0" i="0" dirty="0" err="1">
                <a:solidFill>
                  <a:schemeClr val="bg2">
                    <a:lumMod val="25000"/>
                  </a:schemeClr>
                </a:solidFill>
                <a:effectLst/>
                <a:latin typeface="+mj-lt"/>
              </a:rPr>
              <a:t>hanya</a:t>
            </a:r>
            <a:r>
              <a:rPr lang="en-ID" sz="1700" b="0" i="0" dirty="0">
                <a:solidFill>
                  <a:schemeClr val="bg2">
                    <a:lumMod val="25000"/>
                  </a:schemeClr>
                </a:solidFill>
                <a:effectLst/>
                <a:latin typeface="+mj-lt"/>
              </a:rPr>
              <a:t> </a:t>
            </a:r>
            <a:r>
              <a:rPr lang="en-ID" sz="1700" b="0" i="0" dirty="0" err="1">
                <a:solidFill>
                  <a:schemeClr val="bg2">
                    <a:lumMod val="25000"/>
                  </a:schemeClr>
                </a:solidFill>
                <a:effectLst/>
                <a:latin typeface="+mj-lt"/>
              </a:rPr>
              <a:t>seorang</a:t>
            </a:r>
            <a:r>
              <a:rPr lang="en-ID" sz="1700" b="0" i="0" dirty="0">
                <a:solidFill>
                  <a:schemeClr val="bg2">
                    <a:lumMod val="25000"/>
                  </a:schemeClr>
                </a:solidFill>
                <a:effectLst/>
                <a:latin typeface="+mj-lt"/>
              </a:rPr>
              <a:t> </a:t>
            </a:r>
            <a:r>
              <a:rPr lang="en-ID" sz="1700" b="0" i="0" dirty="0" err="1">
                <a:solidFill>
                  <a:schemeClr val="bg2">
                    <a:lumMod val="25000"/>
                  </a:schemeClr>
                </a:solidFill>
                <a:effectLst/>
                <a:latin typeface="+mj-lt"/>
              </a:rPr>
              <a:t>manusia</a:t>
            </a:r>
            <a:r>
              <a:rPr lang="en-ID" sz="1700" b="0" i="0" dirty="0">
                <a:solidFill>
                  <a:schemeClr val="bg2">
                    <a:lumMod val="25000"/>
                  </a:schemeClr>
                </a:solidFill>
                <a:effectLst/>
                <a:latin typeface="+mj-lt"/>
              </a:rPr>
              <a:t> </a:t>
            </a:r>
            <a:r>
              <a:rPr lang="en-ID" sz="1700" b="0" i="0" dirty="0" err="1">
                <a:solidFill>
                  <a:schemeClr val="bg2">
                    <a:lumMod val="25000"/>
                  </a:schemeClr>
                </a:solidFill>
                <a:effectLst/>
                <a:latin typeface="+mj-lt"/>
              </a:rPr>
              <a:t>seperti</a:t>
            </a:r>
            <a:r>
              <a:rPr lang="en-ID" sz="1700" b="0" i="0" dirty="0">
                <a:solidFill>
                  <a:schemeClr val="bg2">
                    <a:lumMod val="25000"/>
                  </a:schemeClr>
                </a:solidFill>
                <a:effectLst/>
                <a:latin typeface="+mj-lt"/>
              </a:rPr>
              <a:t> </a:t>
            </a:r>
            <a:r>
              <a:rPr lang="en-ID" sz="1700" b="0" i="0" dirty="0" err="1">
                <a:solidFill>
                  <a:schemeClr val="bg2">
                    <a:lumMod val="25000"/>
                  </a:schemeClr>
                </a:solidFill>
                <a:effectLst/>
                <a:latin typeface="+mj-lt"/>
              </a:rPr>
              <a:t>kamu</a:t>
            </a:r>
            <a:r>
              <a:rPr lang="en-ID" sz="1700" b="0" i="0" dirty="0">
                <a:solidFill>
                  <a:schemeClr val="bg2">
                    <a:lumMod val="25000"/>
                  </a:schemeClr>
                </a:solidFill>
                <a:effectLst/>
                <a:latin typeface="+mj-lt"/>
              </a:rPr>
              <a:t>, yang </a:t>
            </a:r>
            <a:r>
              <a:rPr lang="en-ID" sz="1700" b="0" i="0" dirty="0" err="1">
                <a:solidFill>
                  <a:schemeClr val="bg2">
                    <a:lumMod val="25000"/>
                  </a:schemeClr>
                </a:solidFill>
                <a:effectLst/>
                <a:latin typeface="+mj-lt"/>
              </a:rPr>
              <a:t>telah</a:t>
            </a:r>
            <a:r>
              <a:rPr lang="en-ID" sz="1700" b="0" i="0" dirty="0">
                <a:solidFill>
                  <a:schemeClr val="bg2">
                    <a:lumMod val="25000"/>
                  </a:schemeClr>
                </a:solidFill>
                <a:effectLst/>
                <a:latin typeface="+mj-lt"/>
              </a:rPr>
              <a:t> </a:t>
            </a:r>
            <a:r>
              <a:rPr lang="en-ID" sz="1700" b="0" i="0" dirty="0" err="1">
                <a:solidFill>
                  <a:schemeClr val="bg2">
                    <a:lumMod val="25000"/>
                  </a:schemeClr>
                </a:solidFill>
                <a:effectLst/>
                <a:latin typeface="+mj-lt"/>
              </a:rPr>
              <a:t>menerima</a:t>
            </a:r>
            <a:r>
              <a:rPr lang="en-ID" sz="1700" b="0" i="0" dirty="0">
                <a:solidFill>
                  <a:schemeClr val="bg2">
                    <a:lumMod val="25000"/>
                  </a:schemeClr>
                </a:solidFill>
                <a:effectLst/>
                <a:latin typeface="+mj-lt"/>
              </a:rPr>
              <a:t> </a:t>
            </a:r>
            <a:r>
              <a:rPr lang="en-ID" sz="1700" b="0" i="0" dirty="0" err="1">
                <a:solidFill>
                  <a:schemeClr val="bg2">
                    <a:lumMod val="25000"/>
                  </a:schemeClr>
                </a:solidFill>
                <a:effectLst/>
                <a:latin typeface="+mj-lt"/>
              </a:rPr>
              <a:t>wahyu</a:t>
            </a:r>
            <a:r>
              <a:rPr lang="en-ID" sz="1700" b="0" i="0" dirty="0">
                <a:solidFill>
                  <a:schemeClr val="bg2">
                    <a:lumMod val="25000"/>
                  </a:schemeClr>
                </a:solidFill>
                <a:effectLst/>
                <a:latin typeface="+mj-lt"/>
              </a:rPr>
              <a:t>, </a:t>
            </a:r>
            <a:r>
              <a:rPr lang="en-ID" sz="1700" b="0" i="0" dirty="0" err="1">
                <a:solidFill>
                  <a:schemeClr val="bg2">
                    <a:lumMod val="25000"/>
                  </a:schemeClr>
                </a:solidFill>
                <a:effectLst/>
                <a:latin typeface="+mj-lt"/>
              </a:rPr>
              <a:t>bahwa</a:t>
            </a:r>
            <a:r>
              <a:rPr lang="en-ID" sz="1700" b="0" i="0" dirty="0">
                <a:solidFill>
                  <a:schemeClr val="bg2">
                    <a:lumMod val="25000"/>
                  </a:schemeClr>
                </a:solidFill>
                <a:effectLst/>
                <a:latin typeface="+mj-lt"/>
              </a:rPr>
              <a:t> </a:t>
            </a:r>
            <a:r>
              <a:rPr lang="en-ID" sz="1700" b="0" i="0" dirty="0" err="1">
                <a:solidFill>
                  <a:schemeClr val="bg2">
                    <a:lumMod val="25000"/>
                  </a:schemeClr>
                </a:solidFill>
                <a:effectLst/>
                <a:latin typeface="+mj-lt"/>
              </a:rPr>
              <a:t>sesungguhnya</a:t>
            </a:r>
            <a:r>
              <a:rPr lang="en-ID" sz="1700" b="0" i="0" dirty="0">
                <a:solidFill>
                  <a:schemeClr val="bg2">
                    <a:lumMod val="25000"/>
                  </a:schemeClr>
                </a:solidFill>
                <a:effectLst/>
                <a:latin typeface="+mj-lt"/>
              </a:rPr>
              <a:t> </a:t>
            </a:r>
            <a:r>
              <a:rPr lang="en-ID" sz="1700" b="0" i="0" dirty="0" err="1">
                <a:solidFill>
                  <a:schemeClr val="bg2">
                    <a:lumMod val="25000"/>
                  </a:schemeClr>
                </a:solidFill>
                <a:effectLst/>
                <a:latin typeface="+mj-lt"/>
              </a:rPr>
              <a:t>Tuhan</a:t>
            </a:r>
            <a:r>
              <a:rPr lang="en-ID" sz="1700" b="0" i="0" dirty="0">
                <a:solidFill>
                  <a:schemeClr val="bg2">
                    <a:lumMod val="25000"/>
                  </a:schemeClr>
                </a:solidFill>
                <a:effectLst/>
                <a:latin typeface="+mj-lt"/>
              </a:rPr>
              <a:t> </a:t>
            </a:r>
            <a:r>
              <a:rPr lang="en-ID" sz="1700" b="0" i="0" dirty="0" err="1">
                <a:solidFill>
                  <a:schemeClr val="bg2">
                    <a:lumMod val="25000"/>
                  </a:schemeClr>
                </a:solidFill>
                <a:effectLst/>
                <a:latin typeface="+mj-lt"/>
              </a:rPr>
              <a:t>kamu</a:t>
            </a:r>
            <a:r>
              <a:rPr lang="en-ID" sz="1700" b="0" i="0" dirty="0">
                <a:solidFill>
                  <a:schemeClr val="bg2">
                    <a:lumMod val="25000"/>
                  </a:schemeClr>
                </a:solidFill>
                <a:effectLst/>
                <a:latin typeface="+mj-lt"/>
              </a:rPr>
              <a:t> </a:t>
            </a:r>
            <a:r>
              <a:rPr lang="en-ID" sz="1700" b="0" i="0" dirty="0" err="1">
                <a:solidFill>
                  <a:schemeClr val="bg2">
                    <a:lumMod val="25000"/>
                  </a:schemeClr>
                </a:solidFill>
                <a:effectLst/>
                <a:latin typeface="+mj-lt"/>
              </a:rPr>
              <a:t>adalah</a:t>
            </a:r>
            <a:r>
              <a:rPr lang="en-ID" sz="1700" b="0" i="0" dirty="0">
                <a:solidFill>
                  <a:schemeClr val="bg2">
                    <a:lumMod val="25000"/>
                  </a:schemeClr>
                </a:solidFill>
                <a:effectLst/>
                <a:latin typeface="+mj-lt"/>
              </a:rPr>
              <a:t> </a:t>
            </a:r>
            <a:r>
              <a:rPr lang="en-ID" sz="1700" b="0" i="0" dirty="0" err="1">
                <a:solidFill>
                  <a:schemeClr val="bg2">
                    <a:lumMod val="25000"/>
                  </a:schemeClr>
                </a:solidFill>
                <a:effectLst/>
                <a:latin typeface="+mj-lt"/>
              </a:rPr>
              <a:t>Tuhan</a:t>
            </a:r>
            <a:r>
              <a:rPr lang="en-ID" sz="1700" b="0" i="0" dirty="0">
                <a:solidFill>
                  <a:schemeClr val="bg2">
                    <a:lumMod val="25000"/>
                  </a:schemeClr>
                </a:solidFill>
                <a:effectLst/>
                <a:latin typeface="+mj-lt"/>
              </a:rPr>
              <a:t> Yang </a:t>
            </a:r>
            <a:r>
              <a:rPr lang="en-ID" sz="1700" b="0" i="0" dirty="0" err="1">
                <a:solidFill>
                  <a:schemeClr val="bg2">
                    <a:lumMod val="25000"/>
                  </a:schemeClr>
                </a:solidFill>
                <a:effectLst/>
                <a:latin typeface="+mj-lt"/>
              </a:rPr>
              <a:t>Maha</a:t>
            </a:r>
            <a:r>
              <a:rPr lang="en-ID" sz="1700" b="0" i="0" dirty="0">
                <a:solidFill>
                  <a:schemeClr val="bg2">
                    <a:lumMod val="25000"/>
                  </a:schemeClr>
                </a:solidFill>
                <a:effectLst/>
                <a:latin typeface="+mj-lt"/>
              </a:rPr>
              <a:t> </a:t>
            </a:r>
            <a:r>
              <a:rPr lang="en-ID" sz="1700" b="0" i="0" dirty="0" err="1">
                <a:solidFill>
                  <a:schemeClr val="bg2">
                    <a:lumMod val="25000"/>
                  </a:schemeClr>
                </a:solidFill>
                <a:effectLst/>
                <a:latin typeface="+mj-lt"/>
              </a:rPr>
              <a:t>Esa</a:t>
            </a:r>
            <a:r>
              <a:rPr lang="en-ID" sz="1700" b="0" i="0" dirty="0">
                <a:solidFill>
                  <a:schemeClr val="bg2">
                    <a:lumMod val="25000"/>
                  </a:schemeClr>
                </a:solidFill>
                <a:effectLst/>
                <a:latin typeface="+mj-lt"/>
              </a:rPr>
              <a:t>.” </a:t>
            </a:r>
            <a:r>
              <a:rPr lang="en-ID" sz="1700" b="0" i="0" dirty="0" err="1">
                <a:solidFill>
                  <a:schemeClr val="bg2">
                    <a:lumMod val="25000"/>
                  </a:schemeClr>
                </a:solidFill>
                <a:effectLst/>
                <a:latin typeface="+mj-lt"/>
              </a:rPr>
              <a:t>Maka</a:t>
            </a:r>
            <a:r>
              <a:rPr lang="en-ID" sz="1700" b="0" i="0" dirty="0">
                <a:solidFill>
                  <a:schemeClr val="bg2">
                    <a:lumMod val="25000"/>
                  </a:schemeClr>
                </a:solidFill>
                <a:effectLst/>
                <a:latin typeface="+mj-lt"/>
              </a:rPr>
              <a:t> </a:t>
            </a:r>
            <a:r>
              <a:rPr lang="en-ID" sz="1700" b="0" i="0" dirty="0" err="1">
                <a:solidFill>
                  <a:schemeClr val="bg2">
                    <a:lumMod val="25000"/>
                  </a:schemeClr>
                </a:solidFill>
                <a:effectLst/>
                <a:latin typeface="+mj-lt"/>
              </a:rPr>
              <a:t>barangsiapa</a:t>
            </a:r>
            <a:r>
              <a:rPr lang="en-ID" sz="1700" b="0" i="0" dirty="0">
                <a:solidFill>
                  <a:schemeClr val="bg2">
                    <a:lumMod val="25000"/>
                  </a:schemeClr>
                </a:solidFill>
                <a:effectLst/>
                <a:latin typeface="+mj-lt"/>
              </a:rPr>
              <a:t> </a:t>
            </a:r>
            <a:r>
              <a:rPr lang="en-ID" sz="1700" b="0" i="0" dirty="0" err="1">
                <a:solidFill>
                  <a:schemeClr val="bg2">
                    <a:lumMod val="25000"/>
                  </a:schemeClr>
                </a:solidFill>
                <a:effectLst/>
                <a:latin typeface="+mj-lt"/>
              </a:rPr>
              <a:t>mengharap</a:t>
            </a:r>
            <a:r>
              <a:rPr lang="en-ID" sz="1700" b="0" i="0" dirty="0">
                <a:solidFill>
                  <a:schemeClr val="bg2">
                    <a:lumMod val="25000"/>
                  </a:schemeClr>
                </a:solidFill>
                <a:effectLst/>
                <a:latin typeface="+mj-lt"/>
              </a:rPr>
              <a:t> </a:t>
            </a:r>
            <a:r>
              <a:rPr lang="en-ID" sz="1700" b="0" i="0" dirty="0" err="1">
                <a:solidFill>
                  <a:schemeClr val="bg2">
                    <a:lumMod val="25000"/>
                  </a:schemeClr>
                </a:solidFill>
                <a:effectLst/>
                <a:latin typeface="+mj-lt"/>
              </a:rPr>
              <a:t>pertemuan</a:t>
            </a:r>
            <a:r>
              <a:rPr lang="en-ID" sz="1700" b="0" i="0" dirty="0">
                <a:solidFill>
                  <a:schemeClr val="bg2">
                    <a:lumMod val="25000"/>
                  </a:schemeClr>
                </a:solidFill>
                <a:effectLst/>
                <a:latin typeface="+mj-lt"/>
              </a:rPr>
              <a:t> </a:t>
            </a:r>
            <a:r>
              <a:rPr lang="en-ID" sz="1700" b="0" i="0" dirty="0" err="1">
                <a:solidFill>
                  <a:schemeClr val="bg2">
                    <a:lumMod val="25000"/>
                  </a:schemeClr>
                </a:solidFill>
                <a:effectLst/>
                <a:latin typeface="+mj-lt"/>
              </a:rPr>
              <a:t>dengan</a:t>
            </a:r>
            <a:r>
              <a:rPr lang="en-ID" sz="1700" b="0" i="0" dirty="0">
                <a:solidFill>
                  <a:schemeClr val="bg2">
                    <a:lumMod val="25000"/>
                  </a:schemeClr>
                </a:solidFill>
                <a:effectLst/>
                <a:latin typeface="+mj-lt"/>
              </a:rPr>
              <a:t> </a:t>
            </a:r>
            <a:r>
              <a:rPr lang="en-ID" sz="1700" b="0" i="0" dirty="0" err="1">
                <a:solidFill>
                  <a:schemeClr val="bg2">
                    <a:lumMod val="25000"/>
                  </a:schemeClr>
                </a:solidFill>
                <a:effectLst/>
                <a:latin typeface="+mj-lt"/>
              </a:rPr>
              <a:t>Tuhannya</a:t>
            </a:r>
            <a:r>
              <a:rPr lang="en-ID" sz="1700" b="0" i="0" dirty="0">
                <a:solidFill>
                  <a:schemeClr val="bg2">
                    <a:lumMod val="25000"/>
                  </a:schemeClr>
                </a:solidFill>
                <a:effectLst/>
                <a:latin typeface="+mj-lt"/>
              </a:rPr>
              <a:t> </a:t>
            </a:r>
            <a:r>
              <a:rPr lang="en-ID" sz="1700" b="0" i="0" dirty="0" err="1">
                <a:solidFill>
                  <a:schemeClr val="bg2">
                    <a:lumMod val="25000"/>
                  </a:schemeClr>
                </a:solidFill>
                <a:effectLst/>
                <a:latin typeface="+mj-lt"/>
              </a:rPr>
              <a:t>maka</a:t>
            </a:r>
            <a:r>
              <a:rPr lang="en-ID" sz="1700" b="0" i="0" dirty="0">
                <a:solidFill>
                  <a:schemeClr val="bg2">
                    <a:lumMod val="25000"/>
                  </a:schemeClr>
                </a:solidFill>
                <a:effectLst/>
                <a:latin typeface="+mj-lt"/>
              </a:rPr>
              <a:t> </a:t>
            </a:r>
            <a:r>
              <a:rPr lang="en-ID" sz="1700" b="0" i="0" dirty="0" err="1">
                <a:solidFill>
                  <a:schemeClr val="bg2">
                    <a:lumMod val="25000"/>
                  </a:schemeClr>
                </a:solidFill>
                <a:effectLst/>
                <a:latin typeface="+mj-lt"/>
              </a:rPr>
              <a:t>hendaklah</a:t>
            </a:r>
            <a:r>
              <a:rPr lang="en-ID" sz="1700" b="0" i="0" dirty="0">
                <a:solidFill>
                  <a:schemeClr val="bg2">
                    <a:lumMod val="25000"/>
                  </a:schemeClr>
                </a:solidFill>
                <a:effectLst/>
                <a:latin typeface="+mj-lt"/>
              </a:rPr>
              <a:t> </a:t>
            </a:r>
            <a:r>
              <a:rPr lang="en-ID" sz="1700" b="0" i="0" dirty="0" err="1">
                <a:solidFill>
                  <a:schemeClr val="bg2">
                    <a:lumMod val="25000"/>
                  </a:schemeClr>
                </a:solidFill>
                <a:effectLst/>
                <a:latin typeface="+mj-lt"/>
              </a:rPr>
              <a:t>dia</a:t>
            </a:r>
            <a:r>
              <a:rPr lang="en-ID" sz="1700" b="0" i="0" dirty="0">
                <a:solidFill>
                  <a:schemeClr val="bg2">
                    <a:lumMod val="25000"/>
                  </a:schemeClr>
                </a:solidFill>
                <a:effectLst/>
                <a:latin typeface="+mj-lt"/>
              </a:rPr>
              <a:t> </a:t>
            </a:r>
            <a:r>
              <a:rPr lang="en-ID" sz="1700" b="0" i="0" dirty="0" err="1">
                <a:solidFill>
                  <a:schemeClr val="bg2">
                    <a:lumMod val="25000"/>
                  </a:schemeClr>
                </a:solidFill>
                <a:effectLst/>
                <a:latin typeface="+mj-lt"/>
              </a:rPr>
              <a:t>mengerjakan</a:t>
            </a:r>
            <a:r>
              <a:rPr lang="en-ID" sz="1700" b="0" i="0" dirty="0">
                <a:solidFill>
                  <a:schemeClr val="bg2">
                    <a:lumMod val="25000"/>
                  </a:schemeClr>
                </a:solidFill>
                <a:effectLst/>
                <a:latin typeface="+mj-lt"/>
              </a:rPr>
              <a:t> </a:t>
            </a:r>
            <a:r>
              <a:rPr lang="en-ID" sz="1700" b="0" i="0" dirty="0" err="1">
                <a:solidFill>
                  <a:schemeClr val="bg2">
                    <a:lumMod val="25000"/>
                  </a:schemeClr>
                </a:solidFill>
                <a:effectLst/>
                <a:latin typeface="+mj-lt"/>
              </a:rPr>
              <a:t>kebajikan</a:t>
            </a:r>
            <a:r>
              <a:rPr lang="en-ID" sz="1700" b="0" i="0" dirty="0">
                <a:solidFill>
                  <a:schemeClr val="bg2">
                    <a:lumMod val="25000"/>
                  </a:schemeClr>
                </a:solidFill>
                <a:effectLst/>
                <a:latin typeface="+mj-lt"/>
              </a:rPr>
              <a:t> dan </a:t>
            </a:r>
            <a:r>
              <a:rPr lang="en-ID" sz="1700" b="0" i="0" dirty="0" err="1">
                <a:solidFill>
                  <a:schemeClr val="bg2">
                    <a:lumMod val="25000"/>
                  </a:schemeClr>
                </a:solidFill>
                <a:effectLst/>
                <a:latin typeface="+mj-lt"/>
              </a:rPr>
              <a:t>janganlah</a:t>
            </a:r>
            <a:r>
              <a:rPr lang="en-ID" sz="1700" b="0" i="0" dirty="0">
                <a:solidFill>
                  <a:schemeClr val="bg2">
                    <a:lumMod val="25000"/>
                  </a:schemeClr>
                </a:solidFill>
                <a:effectLst/>
                <a:latin typeface="+mj-lt"/>
              </a:rPr>
              <a:t> </a:t>
            </a:r>
            <a:r>
              <a:rPr lang="en-ID" sz="1700" b="0" i="0" dirty="0" err="1">
                <a:solidFill>
                  <a:schemeClr val="bg2">
                    <a:lumMod val="25000"/>
                  </a:schemeClr>
                </a:solidFill>
                <a:effectLst/>
                <a:latin typeface="+mj-lt"/>
              </a:rPr>
              <a:t>dia</a:t>
            </a:r>
            <a:r>
              <a:rPr lang="en-ID" sz="1700" b="0" i="0" dirty="0">
                <a:solidFill>
                  <a:schemeClr val="bg2">
                    <a:lumMod val="25000"/>
                  </a:schemeClr>
                </a:solidFill>
                <a:effectLst/>
                <a:latin typeface="+mj-lt"/>
              </a:rPr>
              <a:t> </a:t>
            </a:r>
            <a:r>
              <a:rPr lang="en-ID" sz="1700" b="0" i="0" dirty="0" err="1">
                <a:solidFill>
                  <a:schemeClr val="bg2">
                    <a:lumMod val="25000"/>
                  </a:schemeClr>
                </a:solidFill>
                <a:effectLst/>
                <a:latin typeface="+mj-lt"/>
              </a:rPr>
              <a:t>mempersekutukan</a:t>
            </a:r>
            <a:r>
              <a:rPr lang="en-ID" sz="1700" b="0" i="0" dirty="0">
                <a:solidFill>
                  <a:schemeClr val="bg2">
                    <a:lumMod val="25000"/>
                  </a:schemeClr>
                </a:solidFill>
                <a:effectLst/>
                <a:latin typeface="+mj-lt"/>
              </a:rPr>
              <a:t> </a:t>
            </a:r>
            <a:r>
              <a:rPr lang="en-ID" sz="1700" b="0" i="0" dirty="0" err="1">
                <a:solidFill>
                  <a:schemeClr val="bg2">
                    <a:lumMod val="25000"/>
                  </a:schemeClr>
                </a:solidFill>
                <a:effectLst/>
                <a:latin typeface="+mj-lt"/>
              </a:rPr>
              <a:t>dengan</a:t>
            </a:r>
            <a:r>
              <a:rPr lang="en-ID" sz="1700" b="0" i="0" dirty="0">
                <a:solidFill>
                  <a:schemeClr val="bg2">
                    <a:lumMod val="25000"/>
                  </a:schemeClr>
                </a:solidFill>
                <a:effectLst/>
                <a:latin typeface="+mj-lt"/>
              </a:rPr>
              <a:t> </a:t>
            </a:r>
            <a:r>
              <a:rPr lang="en-ID" sz="1700" b="0" i="0" dirty="0" err="1">
                <a:solidFill>
                  <a:schemeClr val="bg2">
                    <a:lumMod val="25000"/>
                  </a:schemeClr>
                </a:solidFill>
                <a:effectLst/>
                <a:latin typeface="+mj-lt"/>
              </a:rPr>
              <a:t>sesuatu</a:t>
            </a:r>
            <a:r>
              <a:rPr lang="en-ID" sz="1700" b="0" i="0" dirty="0">
                <a:solidFill>
                  <a:schemeClr val="bg2">
                    <a:lumMod val="25000"/>
                  </a:schemeClr>
                </a:solidFill>
                <a:effectLst/>
                <a:latin typeface="+mj-lt"/>
              </a:rPr>
              <a:t> pun </a:t>
            </a:r>
            <a:r>
              <a:rPr lang="en-ID" sz="1700" b="0" i="0" dirty="0" err="1">
                <a:solidFill>
                  <a:schemeClr val="bg2">
                    <a:lumMod val="25000"/>
                  </a:schemeClr>
                </a:solidFill>
                <a:effectLst/>
                <a:latin typeface="+mj-lt"/>
              </a:rPr>
              <a:t>dalam</a:t>
            </a:r>
            <a:r>
              <a:rPr lang="en-ID" sz="1700" b="0" i="0" dirty="0">
                <a:solidFill>
                  <a:schemeClr val="bg2">
                    <a:lumMod val="25000"/>
                  </a:schemeClr>
                </a:solidFill>
                <a:effectLst/>
                <a:latin typeface="+mj-lt"/>
              </a:rPr>
              <a:t> </a:t>
            </a:r>
            <a:r>
              <a:rPr lang="en-ID" sz="1700" b="0" i="0" dirty="0" err="1">
                <a:solidFill>
                  <a:schemeClr val="bg2">
                    <a:lumMod val="25000"/>
                  </a:schemeClr>
                </a:solidFill>
                <a:effectLst/>
                <a:latin typeface="+mj-lt"/>
              </a:rPr>
              <a:t>beribadah</a:t>
            </a:r>
            <a:r>
              <a:rPr lang="en-ID" sz="1700" b="0" i="0" dirty="0">
                <a:solidFill>
                  <a:schemeClr val="bg2">
                    <a:lumMod val="25000"/>
                  </a:schemeClr>
                </a:solidFill>
                <a:effectLst/>
                <a:latin typeface="+mj-lt"/>
              </a:rPr>
              <a:t> </a:t>
            </a:r>
            <a:r>
              <a:rPr lang="en-ID" sz="1700" b="0" i="0" dirty="0" err="1">
                <a:solidFill>
                  <a:schemeClr val="bg2">
                    <a:lumMod val="25000"/>
                  </a:schemeClr>
                </a:solidFill>
                <a:effectLst/>
                <a:latin typeface="+mj-lt"/>
              </a:rPr>
              <a:t>kepada</a:t>
            </a:r>
            <a:r>
              <a:rPr lang="en-ID" sz="1700" b="0" i="0" dirty="0">
                <a:solidFill>
                  <a:schemeClr val="bg2">
                    <a:lumMod val="25000"/>
                  </a:schemeClr>
                </a:solidFill>
                <a:effectLst/>
                <a:latin typeface="+mj-lt"/>
              </a:rPr>
              <a:t> </a:t>
            </a:r>
            <a:r>
              <a:rPr lang="en-ID" sz="1700" b="0" i="0" dirty="0" err="1">
                <a:solidFill>
                  <a:schemeClr val="bg2">
                    <a:lumMod val="25000"/>
                  </a:schemeClr>
                </a:solidFill>
                <a:effectLst/>
                <a:latin typeface="+mj-lt"/>
              </a:rPr>
              <a:t>Tuhannya</a:t>
            </a:r>
            <a:r>
              <a:rPr lang="en-ID" sz="1700" b="0" i="0" dirty="0">
                <a:solidFill>
                  <a:schemeClr val="bg2">
                    <a:lumMod val="25000"/>
                  </a:schemeClr>
                </a:solidFill>
                <a:effectLst/>
                <a:latin typeface="+mj-lt"/>
              </a:rPr>
              <a:t>.”</a:t>
            </a:r>
            <a:r>
              <a:rPr lang="en-US" sz="1700" b="0" i="0" dirty="0">
                <a:solidFill>
                  <a:schemeClr val="bg2">
                    <a:lumMod val="25000"/>
                  </a:schemeClr>
                </a:solidFill>
                <a:effectLst/>
                <a:latin typeface="+mj-lt"/>
              </a:rPr>
              <a:t> (Q.S. Al-</a:t>
            </a:r>
            <a:r>
              <a:rPr lang="en-US" sz="1700" b="0" i="0" dirty="0" err="1">
                <a:solidFill>
                  <a:schemeClr val="bg2">
                    <a:lumMod val="25000"/>
                  </a:schemeClr>
                </a:solidFill>
                <a:effectLst/>
                <a:latin typeface="+mj-lt"/>
              </a:rPr>
              <a:t>Kahf</a:t>
            </a:r>
            <a:r>
              <a:rPr lang="en-US" sz="1700" b="0" i="0" dirty="0">
                <a:solidFill>
                  <a:schemeClr val="bg2">
                    <a:lumMod val="25000"/>
                  </a:schemeClr>
                </a:solidFill>
                <a:effectLst/>
                <a:latin typeface="+mj-lt"/>
              </a:rPr>
              <a:t>/18: 110)</a:t>
            </a:r>
            <a:endParaRPr lang="en-ID" sz="1700" dirty="0">
              <a:solidFill>
                <a:schemeClr val="bg2">
                  <a:lumMod val="25000"/>
                </a:schemeClr>
              </a:solidFill>
              <a:latin typeface="+mj-lt"/>
            </a:endParaRPr>
          </a:p>
          <a:p>
            <a:endParaRPr lang="en-ID" sz="1700" dirty="0">
              <a:solidFill>
                <a:schemeClr val="bg2">
                  <a:lumMod val="25000"/>
                </a:schemeClr>
              </a:solidFill>
              <a:latin typeface="+mj-lt"/>
            </a:endParaRPr>
          </a:p>
        </p:txBody>
      </p:sp>
      <p:pic>
        <p:nvPicPr>
          <p:cNvPr id="12" name="Picture 11">
            <a:extLst>
              <a:ext uri="{FF2B5EF4-FFF2-40B4-BE49-F238E27FC236}">
                <a16:creationId xmlns:a16="http://schemas.microsoft.com/office/drawing/2014/main" xmlns="" id="{2F7F919D-15FE-39CE-0DA3-4B1300320BE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Tree>
    <p:extLst>
      <p:ext uri="{BB962C8B-B14F-4D97-AF65-F5344CB8AC3E}">
        <p14:creationId xmlns:p14="http://schemas.microsoft.com/office/powerpoint/2010/main" val="216090318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9" grpId="0"/>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35"/>
        <p:cNvGrpSpPr/>
        <p:nvPr/>
      </p:nvGrpSpPr>
      <p:grpSpPr>
        <a:xfrm>
          <a:off x="0" y="0"/>
          <a:ext cx="0" cy="0"/>
          <a:chOff x="0" y="0"/>
          <a:chExt cx="0" cy="0"/>
        </a:xfrm>
      </p:grpSpPr>
      <p:pic>
        <p:nvPicPr>
          <p:cNvPr id="10" name="Picture 9">
            <a:extLst>
              <a:ext uri="{FF2B5EF4-FFF2-40B4-BE49-F238E27FC236}">
                <a16:creationId xmlns:a16="http://schemas.microsoft.com/office/drawing/2014/main" xmlns="" id="{CECDB0F5-7897-56D4-96A4-D44A2313F1B9}"/>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val="0"/>
              </a:ext>
            </a:extLst>
          </a:blip>
          <a:stretch>
            <a:fillRect/>
          </a:stretch>
        </p:blipFill>
        <p:spPr>
          <a:xfrm>
            <a:off x="-4069" y="0"/>
            <a:ext cx="9152138" cy="5143500"/>
          </a:xfrm>
          <a:prstGeom prst="rect">
            <a:avLst/>
          </a:prstGeom>
        </p:spPr>
      </p:pic>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b="29538"/>
          <a:stretch/>
        </p:blipFill>
        <p:spPr>
          <a:xfrm>
            <a:off x="268015" y="1352550"/>
            <a:ext cx="8687553" cy="3657601"/>
          </a:xfrm>
          <a:prstGeom prst="rect">
            <a:avLst/>
          </a:prstGeom>
        </p:spPr>
      </p:pic>
      <p:sp>
        <p:nvSpPr>
          <p:cNvPr id="18" name="TextBox 17">
            <a:extLst>
              <a:ext uri="{FF2B5EF4-FFF2-40B4-BE49-F238E27FC236}">
                <a16:creationId xmlns:a16="http://schemas.microsoft.com/office/drawing/2014/main" xmlns="" id="{8EAE7ED7-09C9-39BA-D0C7-5AFF2E95C69D}"/>
              </a:ext>
            </a:extLst>
          </p:cNvPr>
          <p:cNvSpPr txBox="1"/>
          <p:nvPr/>
        </p:nvSpPr>
        <p:spPr>
          <a:xfrm>
            <a:off x="264004" y="438150"/>
            <a:ext cx="6809060" cy="400110"/>
          </a:xfrm>
          <a:prstGeom prst="rect">
            <a:avLst/>
          </a:prstGeom>
          <a:noFill/>
        </p:spPr>
        <p:txBody>
          <a:bodyPr wrap="square" rtlCol="0">
            <a:spAutoFit/>
          </a:bodyPr>
          <a:lstStyle/>
          <a:p>
            <a:r>
              <a:rPr lang="en-US" sz="2000" spc="300" dirty="0" err="1">
                <a:latin typeface="+mj-lt"/>
              </a:rPr>
              <a:t>Dalil</a:t>
            </a:r>
            <a:r>
              <a:rPr lang="en-US" sz="2000" spc="300" dirty="0">
                <a:latin typeface="+mj-lt"/>
              </a:rPr>
              <a:t> Raja’ </a:t>
            </a:r>
            <a:r>
              <a:rPr lang="en-US" sz="2000" spc="300" dirty="0" err="1">
                <a:latin typeface="+mj-lt"/>
              </a:rPr>
              <a:t>kepada</a:t>
            </a:r>
            <a:r>
              <a:rPr lang="en-US" sz="2000" spc="300" dirty="0">
                <a:latin typeface="+mj-lt"/>
              </a:rPr>
              <a:t> Allah </a:t>
            </a:r>
            <a:r>
              <a:rPr lang="en-US" sz="2000" spc="300" dirty="0" err="1">
                <a:latin typeface="+mj-lt"/>
              </a:rPr>
              <a:t>Swt</a:t>
            </a:r>
            <a:r>
              <a:rPr lang="en-US" sz="2000" spc="300" dirty="0">
                <a:latin typeface="+mj-lt"/>
              </a:rPr>
              <a:t>.  </a:t>
            </a:r>
            <a:endParaRPr lang="en-ID" sz="2000" spc="300" dirty="0">
              <a:latin typeface="+mj-lt"/>
            </a:endParaRPr>
          </a:p>
        </p:txBody>
      </p:sp>
      <p:sp>
        <p:nvSpPr>
          <p:cNvPr id="19" name="Rectangle: Rounded Corners 7">
            <a:extLst>
              <a:ext uri="{FF2B5EF4-FFF2-40B4-BE49-F238E27FC236}">
                <a16:creationId xmlns:a16="http://schemas.microsoft.com/office/drawing/2014/main" xmlns="" id="{867F3A46-F6CD-18C1-AF9C-72BF526CDDB9}"/>
              </a:ext>
            </a:extLst>
          </p:cNvPr>
          <p:cNvSpPr/>
          <p:nvPr/>
        </p:nvSpPr>
        <p:spPr>
          <a:xfrm>
            <a:off x="264004" y="895680"/>
            <a:ext cx="2641246" cy="269146"/>
          </a:xfrm>
          <a:prstGeom prst="roundRect">
            <a:avLst/>
          </a:prstGeom>
          <a:solidFill>
            <a:schemeClr val="accent2">
              <a:lumMod val="20000"/>
              <a:lumOff val="8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solidFill>
                  <a:schemeClr val="tx1">
                    <a:lumMod val="75000"/>
                  </a:schemeClr>
                </a:solidFill>
                <a:latin typeface="+mj-lt"/>
              </a:rPr>
              <a:t>Hadis Riwayat </a:t>
            </a:r>
            <a:r>
              <a:rPr lang="en-US" sz="2000" dirty="0" err="1">
                <a:solidFill>
                  <a:schemeClr val="tx1">
                    <a:lumMod val="75000"/>
                  </a:schemeClr>
                </a:solidFill>
                <a:latin typeface="+mj-lt"/>
              </a:rPr>
              <a:t>Tirmidzi</a:t>
            </a:r>
            <a:endParaRPr lang="en-ID" sz="2000" dirty="0">
              <a:solidFill>
                <a:schemeClr val="tx1">
                  <a:lumMod val="75000"/>
                </a:schemeClr>
              </a:solidFill>
              <a:latin typeface="+mj-lt"/>
            </a:endParaRPr>
          </a:p>
        </p:txBody>
      </p:sp>
      <p:pic>
        <p:nvPicPr>
          <p:cNvPr id="23" name="Picture 2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
        <p:nvSpPr>
          <p:cNvPr id="13" name="TextBox 12">
            <a:extLst>
              <a:ext uri="{FF2B5EF4-FFF2-40B4-BE49-F238E27FC236}">
                <a16:creationId xmlns:a16="http://schemas.microsoft.com/office/drawing/2014/main" xmlns="" id="{6B98FC6F-6117-2682-6244-274C723C5B14}"/>
              </a:ext>
            </a:extLst>
          </p:cNvPr>
          <p:cNvSpPr txBox="1"/>
          <p:nvPr/>
        </p:nvSpPr>
        <p:spPr>
          <a:xfrm>
            <a:off x="685422" y="1797780"/>
            <a:ext cx="7772400" cy="1200329"/>
          </a:xfrm>
          <a:prstGeom prst="rect">
            <a:avLst/>
          </a:prstGeom>
          <a:noFill/>
        </p:spPr>
        <p:txBody>
          <a:bodyPr wrap="square">
            <a:spAutoFit/>
          </a:bodyPr>
          <a:lstStyle/>
          <a:p>
            <a:pPr algn="ctr"/>
            <a:r>
              <a:rPr lang="ar-DZ" sz="2400" b="0" i="0" dirty="0">
                <a:solidFill>
                  <a:srgbClr val="222222"/>
                </a:solidFill>
                <a:effectLst/>
                <a:latin typeface="Adobe Naskh Medium"/>
                <a:cs typeface="+mj-cs"/>
              </a:rPr>
              <a:t>عَنْ شَدَّاد بن أَوْس رضي الله عنه عَنْ النَّبي صَلىّ الله عَلَيْه و سلم قال : الكَيْسُ مَنْ دَانَ نَفْسَهُ وَ عَملَ لمَا بَعْدَ المَوْت وَالعَاجزَ مَنْ </a:t>
            </a:r>
            <a:r>
              <a:rPr lang="ar-DZ" sz="2400" dirty="0">
                <a:solidFill>
                  <a:srgbClr val="222222"/>
                </a:solidFill>
                <a:latin typeface="Adobe Naskh Medium"/>
                <a:cs typeface="+mj-cs"/>
              </a:rPr>
              <a:t>أَ</a:t>
            </a:r>
            <a:r>
              <a:rPr lang="ar-DZ" sz="2400" b="0" i="0" dirty="0">
                <a:solidFill>
                  <a:srgbClr val="222222"/>
                </a:solidFill>
                <a:effectLst/>
                <a:latin typeface="Adobe Naskh Medium"/>
                <a:cs typeface="+mj-cs"/>
              </a:rPr>
              <a:t>تْبَعَ نَفْسَهُ هَوَاهَا وَتَمَنَّي عَلىَ الله.    ( رواه الترمذي)</a:t>
            </a:r>
            <a:endParaRPr lang="en-ID" sz="2400" b="1" dirty="0">
              <a:latin typeface="Adobe Naskh Medium"/>
              <a:cs typeface="+mj-cs"/>
            </a:endParaRPr>
          </a:p>
        </p:txBody>
      </p:sp>
      <p:sp>
        <p:nvSpPr>
          <p:cNvPr id="15" name="TextBox 14">
            <a:extLst>
              <a:ext uri="{FF2B5EF4-FFF2-40B4-BE49-F238E27FC236}">
                <a16:creationId xmlns:a16="http://schemas.microsoft.com/office/drawing/2014/main" xmlns="" id="{6B669E70-8C8D-DD5B-B0F5-412BF93E1CDB}"/>
              </a:ext>
            </a:extLst>
          </p:cNvPr>
          <p:cNvSpPr txBox="1"/>
          <p:nvPr/>
        </p:nvSpPr>
        <p:spPr>
          <a:xfrm>
            <a:off x="1293251" y="3047574"/>
            <a:ext cx="6556741" cy="1477328"/>
          </a:xfrm>
          <a:prstGeom prst="rect">
            <a:avLst/>
          </a:prstGeom>
          <a:noFill/>
        </p:spPr>
        <p:txBody>
          <a:bodyPr wrap="square">
            <a:spAutoFit/>
          </a:bodyPr>
          <a:lstStyle/>
          <a:p>
            <a:pPr algn="just"/>
            <a:r>
              <a:rPr lang="en-US" b="0" i="1" dirty="0">
                <a:solidFill>
                  <a:srgbClr val="222222"/>
                </a:solidFill>
                <a:effectLst/>
                <a:latin typeface="+mj-lt"/>
              </a:rPr>
              <a:t>Dari S</a:t>
            </a:r>
            <a:r>
              <a:rPr lang="en-ID" b="0" i="1" dirty="0" err="1">
                <a:solidFill>
                  <a:srgbClr val="222222"/>
                </a:solidFill>
                <a:effectLst/>
                <a:latin typeface="+mj-lt"/>
              </a:rPr>
              <a:t>addad</a:t>
            </a:r>
            <a:r>
              <a:rPr lang="en-ID" b="0" i="1" dirty="0">
                <a:solidFill>
                  <a:srgbClr val="222222"/>
                </a:solidFill>
                <a:effectLst/>
                <a:latin typeface="+mj-lt"/>
              </a:rPr>
              <a:t> </a:t>
            </a:r>
            <a:r>
              <a:rPr lang="en-ID" b="0" i="1" dirty="0" err="1">
                <a:solidFill>
                  <a:srgbClr val="222222"/>
                </a:solidFill>
                <a:effectLst/>
                <a:latin typeface="+mj-lt"/>
              </a:rPr>
              <a:t>ibnu</a:t>
            </a:r>
            <a:r>
              <a:rPr lang="en-ID" b="0" i="1" dirty="0">
                <a:solidFill>
                  <a:srgbClr val="222222"/>
                </a:solidFill>
                <a:effectLst/>
                <a:latin typeface="+mj-lt"/>
              </a:rPr>
              <a:t> </a:t>
            </a:r>
            <a:r>
              <a:rPr lang="en-ID" b="0" i="1" dirty="0" err="1">
                <a:solidFill>
                  <a:srgbClr val="222222"/>
                </a:solidFill>
                <a:effectLst/>
                <a:latin typeface="+mj-lt"/>
              </a:rPr>
              <a:t>Aus</a:t>
            </a:r>
            <a:r>
              <a:rPr lang="en-ID" b="0" i="1" dirty="0">
                <a:solidFill>
                  <a:srgbClr val="222222"/>
                </a:solidFill>
                <a:effectLst/>
                <a:latin typeface="+mj-lt"/>
              </a:rPr>
              <a:t> </a:t>
            </a:r>
            <a:r>
              <a:rPr lang="en-ID" b="0" i="1" dirty="0" err="1">
                <a:solidFill>
                  <a:srgbClr val="222222"/>
                </a:solidFill>
                <a:effectLst/>
                <a:latin typeface="+mj-lt"/>
              </a:rPr>
              <a:t>r.a.</a:t>
            </a:r>
            <a:r>
              <a:rPr lang="en-ID" b="0" i="1" dirty="0">
                <a:solidFill>
                  <a:srgbClr val="222222"/>
                </a:solidFill>
                <a:effectLst/>
                <a:latin typeface="+mj-lt"/>
              </a:rPr>
              <a:t> </a:t>
            </a:r>
            <a:r>
              <a:rPr lang="en-ID" b="0" i="1" dirty="0" err="1">
                <a:solidFill>
                  <a:srgbClr val="222222"/>
                </a:solidFill>
                <a:effectLst/>
                <a:latin typeface="+mj-lt"/>
              </a:rPr>
              <a:t>dari</a:t>
            </a:r>
            <a:r>
              <a:rPr lang="en-ID" b="0" i="1" dirty="0">
                <a:solidFill>
                  <a:srgbClr val="222222"/>
                </a:solidFill>
                <a:effectLst/>
                <a:latin typeface="+mj-lt"/>
              </a:rPr>
              <a:t> Nabi saw. </a:t>
            </a:r>
            <a:r>
              <a:rPr lang="en-ID" b="0" i="1" dirty="0" err="1">
                <a:solidFill>
                  <a:srgbClr val="222222"/>
                </a:solidFill>
                <a:effectLst/>
                <a:latin typeface="+mj-lt"/>
              </a:rPr>
              <a:t>Beliau</a:t>
            </a:r>
            <a:r>
              <a:rPr lang="en-ID" b="0" i="1" dirty="0">
                <a:solidFill>
                  <a:srgbClr val="222222"/>
                </a:solidFill>
                <a:effectLst/>
                <a:latin typeface="+mj-lt"/>
              </a:rPr>
              <a:t> </a:t>
            </a:r>
            <a:r>
              <a:rPr lang="en-ID" b="0" i="1" dirty="0" err="1">
                <a:solidFill>
                  <a:srgbClr val="222222"/>
                </a:solidFill>
                <a:effectLst/>
                <a:latin typeface="+mj-lt"/>
              </a:rPr>
              <a:t>bersabda</a:t>
            </a:r>
            <a:r>
              <a:rPr lang="en-ID" b="0" i="1" dirty="0">
                <a:solidFill>
                  <a:srgbClr val="222222"/>
                </a:solidFill>
                <a:effectLst/>
                <a:latin typeface="+mj-lt"/>
              </a:rPr>
              <a:t> : “Orang yang </a:t>
            </a:r>
            <a:r>
              <a:rPr lang="en-ID" b="0" i="1" dirty="0" err="1">
                <a:solidFill>
                  <a:srgbClr val="222222"/>
                </a:solidFill>
                <a:effectLst/>
                <a:latin typeface="+mj-lt"/>
              </a:rPr>
              <a:t>cerdas</a:t>
            </a:r>
            <a:r>
              <a:rPr lang="en-ID" b="0" i="1" dirty="0">
                <a:solidFill>
                  <a:srgbClr val="222222"/>
                </a:solidFill>
                <a:effectLst/>
                <a:latin typeface="+mj-lt"/>
              </a:rPr>
              <a:t> </a:t>
            </a:r>
            <a:r>
              <a:rPr lang="en-ID" b="0" i="1" dirty="0" err="1">
                <a:solidFill>
                  <a:srgbClr val="222222"/>
                </a:solidFill>
                <a:effectLst/>
                <a:latin typeface="+mj-lt"/>
              </a:rPr>
              <a:t>ialah</a:t>
            </a:r>
            <a:r>
              <a:rPr lang="en-ID" b="0" i="1" dirty="0">
                <a:solidFill>
                  <a:srgbClr val="222222"/>
                </a:solidFill>
                <a:effectLst/>
                <a:latin typeface="+mj-lt"/>
              </a:rPr>
              <a:t> orang yang </a:t>
            </a:r>
            <a:r>
              <a:rPr lang="en-ID" b="0" i="1" dirty="0" err="1">
                <a:solidFill>
                  <a:srgbClr val="222222"/>
                </a:solidFill>
                <a:effectLst/>
                <a:latin typeface="+mj-lt"/>
              </a:rPr>
              <a:t>mampu</a:t>
            </a:r>
            <a:r>
              <a:rPr lang="en-ID" b="0" i="1" dirty="0">
                <a:solidFill>
                  <a:srgbClr val="222222"/>
                </a:solidFill>
                <a:effectLst/>
                <a:latin typeface="+mj-lt"/>
              </a:rPr>
              <a:t> </a:t>
            </a:r>
            <a:r>
              <a:rPr lang="en-ID" b="0" i="1" dirty="0" err="1">
                <a:solidFill>
                  <a:srgbClr val="222222"/>
                </a:solidFill>
                <a:effectLst/>
                <a:latin typeface="+mj-lt"/>
              </a:rPr>
              <a:t>mengintrospeksi</a:t>
            </a:r>
            <a:r>
              <a:rPr lang="en-ID" b="0" i="1" dirty="0">
                <a:solidFill>
                  <a:srgbClr val="222222"/>
                </a:solidFill>
                <a:effectLst/>
                <a:latin typeface="+mj-lt"/>
              </a:rPr>
              <a:t> </a:t>
            </a:r>
            <a:r>
              <a:rPr lang="en-ID" b="0" i="1" dirty="0" err="1">
                <a:solidFill>
                  <a:srgbClr val="222222"/>
                </a:solidFill>
                <a:effectLst/>
                <a:latin typeface="+mj-lt"/>
              </a:rPr>
              <a:t>dirinya</a:t>
            </a:r>
            <a:r>
              <a:rPr lang="en-ID" b="0" i="1" dirty="0">
                <a:solidFill>
                  <a:srgbClr val="222222"/>
                </a:solidFill>
                <a:effectLst/>
                <a:latin typeface="+mj-lt"/>
              </a:rPr>
              <a:t> dan </a:t>
            </a:r>
            <a:r>
              <a:rPr lang="en-ID" b="0" i="1" dirty="0" err="1">
                <a:solidFill>
                  <a:srgbClr val="222222"/>
                </a:solidFill>
                <a:effectLst/>
                <a:latin typeface="+mj-lt"/>
              </a:rPr>
              <a:t>suka</a:t>
            </a:r>
            <a:r>
              <a:rPr lang="en-ID" b="0" i="1" dirty="0">
                <a:solidFill>
                  <a:srgbClr val="222222"/>
                </a:solidFill>
                <a:effectLst/>
                <a:latin typeface="+mj-lt"/>
              </a:rPr>
              <a:t> </a:t>
            </a:r>
            <a:r>
              <a:rPr lang="en-ID" b="0" i="1" dirty="0" err="1">
                <a:solidFill>
                  <a:srgbClr val="222222"/>
                </a:solidFill>
                <a:effectLst/>
                <a:latin typeface="+mj-lt"/>
              </a:rPr>
              <a:t>beramal</a:t>
            </a:r>
            <a:r>
              <a:rPr lang="en-ID" b="0" i="1" dirty="0">
                <a:solidFill>
                  <a:srgbClr val="222222"/>
                </a:solidFill>
                <a:effectLst/>
                <a:latin typeface="+mj-lt"/>
              </a:rPr>
              <a:t> </a:t>
            </a:r>
            <a:r>
              <a:rPr lang="en-ID" b="0" i="1" dirty="0" err="1">
                <a:solidFill>
                  <a:srgbClr val="222222"/>
                </a:solidFill>
                <a:effectLst/>
                <a:latin typeface="+mj-lt"/>
              </a:rPr>
              <a:t>untuk</a:t>
            </a:r>
            <a:r>
              <a:rPr lang="en-ID" b="0" i="1" dirty="0">
                <a:solidFill>
                  <a:srgbClr val="222222"/>
                </a:solidFill>
                <a:effectLst/>
                <a:latin typeface="+mj-lt"/>
              </a:rPr>
              <a:t> </a:t>
            </a:r>
            <a:r>
              <a:rPr lang="en-ID" b="0" i="1" dirty="0" err="1">
                <a:solidFill>
                  <a:srgbClr val="222222"/>
                </a:solidFill>
                <a:effectLst/>
                <a:latin typeface="+mj-lt"/>
              </a:rPr>
              <a:t>kehidupannya</a:t>
            </a:r>
            <a:r>
              <a:rPr lang="en-ID" b="0" i="1" dirty="0">
                <a:solidFill>
                  <a:srgbClr val="222222"/>
                </a:solidFill>
                <a:effectLst/>
                <a:latin typeface="+mj-lt"/>
              </a:rPr>
              <a:t> </a:t>
            </a:r>
            <a:r>
              <a:rPr lang="en-ID" b="0" i="1" dirty="0" err="1">
                <a:solidFill>
                  <a:srgbClr val="222222"/>
                </a:solidFill>
                <a:effectLst/>
                <a:latin typeface="+mj-lt"/>
              </a:rPr>
              <a:t>setelah</a:t>
            </a:r>
            <a:r>
              <a:rPr lang="en-ID" b="0" i="1" dirty="0">
                <a:solidFill>
                  <a:srgbClr val="222222"/>
                </a:solidFill>
                <a:effectLst/>
                <a:latin typeface="+mj-lt"/>
              </a:rPr>
              <a:t> </a:t>
            </a:r>
            <a:r>
              <a:rPr lang="en-ID" b="0" i="1" dirty="0" err="1">
                <a:solidFill>
                  <a:srgbClr val="222222"/>
                </a:solidFill>
                <a:effectLst/>
                <a:latin typeface="+mj-lt"/>
              </a:rPr>
              <a:t>mati</a:t>
            </a:r>
            <a:r>
              <a:rPr lang="en-ID" b="0" i="1" dirty="0">
                <a:solidFill>
                  <a:srgbClr val="222222"/>
                </a:solidFill>
                <a:effectLst/>
                <a:latin typeface="+mj-lt"/>
              </a:rPr>
              <a:t>. </a:t>
            </a:r>
            <a:r>
              <a:rPr lang="en-ID" b="0" i="1" dirty="0" err="1">
                <a:solidFill>
                  <a:srgbClr val="222222"/>
                </a:solidFill>
                <a:effectLst/>
                <a:latin typeface="+mj-lt"/>
              </a:rPr>
              <a:t>Sedangkan</a:t>
            </a:r>
            <a:r>
              <a:rPr lang="en-ID" b="0" i="1" dirty="0">
                <a:solidFill>
                  <a:srgbClr val="222222"/>
                </a:solidFill>
                <a:effectLst/>
                <a:latin typeface="+mj-lt"/>
              </a:rPr>
              <a:t> orang </a:t>
            </a:r>
            <a:r>
              <a:rPr lang="en-ID" b="0" i="1" dirty="0" err="1">
                <a:solidFill>
                  <a:srgbClr val="222222"/>
                </a:solidFill>
                <a:effectLst/>
                <a:latin typeface="+mj-lt"/>
              </a:rPr>
              <a:t>lemah</a:t>
            </a:r>
            <a:r>
              <a:rPr lang="en-ID" b="0" i="1" dirty="0">
                <a:solidFill>
                  <a:srgbClr val="222222"/>
                </a:solidFill>
                <a:effectLst/>
                <a:latin typeface="+mj-lt"/>
              </a:rPr>
              <a:t> </a:t>
            </a:r>
            <a:r>
              <a:rPr lang="en-ID" b="0" i="1" dirty="0" err="1">
                <a:solidFill>
                  <a:srgbClr val="222222"/>
                </a:solidFill>
                <a:effectLst/>
                <a:latin typeface="+mj-lt"/>
              </a:rPr>
              <a:t>ialah</a:t>
            </a:r>
            <a:r>
              <a:rPr lang="en-ID" b="0" i="1" dirty="0">
                <a:solidFill>
                  <a:srgbClr val="222222"/>
                </a:solidFill>
                <a:effectLst/>
                <a:latin typeface="+mj-lt"/>
              </a:rPr>
              <a:t> orang yang </a:t>
            </a:r>
            <a:r>
              <a:rPr lang="en-ID" b="0" i="1" dirty="0" err="1">
                <a:solidFill>
                  <a:srgbClr val="222222"/>
                </a:solidFill>
                <a:effectLst/>
                <a:latin typeface="+mj-lt"/>
              </a:rPr>
              <a:t>selalu</a:t>
            </a:r>
            <a:r>
              <a:rPr lang="en-ID" b="0" i="1" dirty="0">
                <a:solidFill>
                  <a:srgbClr val="222222"/>
                </a:solidFill>
                <a:effectLst/>
                <a:latin typeface="+mj-lt"/>
              </a:rPr>
              <a:t> </a:t>
            </a:r>
            <a:r>
              <a:rPr lang="en-ID" b="0" i="1" dirty="0" err="1">
                <a:solidFill>
                  <a:srgbClr val="222222"/>
                </a:solidFill>
                <a:effectLst/>
                <a:latin typeface="+mj-lt"/>
              </a:rPr>
              <a:t>mengikuti</a:t>
            </a:r>
            <a:r>
              <a:rPr lang="en-ID" b="0" i="1" dirty="0">
                <a:solidFill>
                  <a:srgbClr val="222222"/>
                </a:solidFill>
                <a:effectLst/>
                <a:latin typeface="+mj-lt"/>
              </a:rPr>
              <a:t> </a:t>
            </a:r>
            <a:r>
              <a:rPr lang="en-ID" b="0" i="1" dirty="0" err="1">
                <a:solidFill>
                  <a:srgbClr val="222222"/>
                </a:solidFill>
                <a:effectLst/>
                <a:latin typeface="+mj-lt"/>
              </a:rPr>
              <a:t>hawa</a:t>
            </a:r>
            <a:r>
              <a:rPr lang="en-ID" b="0" i="1" dirty="0">
                <a:solidFill>
                  <a:srgbClr val="222222"/>
                </a:solidFill>
                <a:effectLst/>
                <a:latin typeface="+mj-lt"/>
              </a:rPr>
              <a:t> </a:t>
            </a:r>
            <a:r>
              <a:rPr lang="en-ID" b="0" i="1" dirty="0" err="1">
                <a:solidFill>
                  <a:srgbClr val="222222"/>
                </a:solidFill>
                <a:effectLst/>
                <a:latin typeface="+mj-lt"/>
              </a:rPr>
              <a:t>nafsunya</a:t>
            </a:r>
            <a:r>
              <a:rPr lang="en-ID" b="0" i="1" dirty="0">
                <a:solidFill>
                  <a:srgbClr val="222222"/>
                </a:solidFill>
                <a:effectLst/>
                <a:latin typeface="+mj-lt"/>
              </a:rPr>
              <a:t> dan </a:t>
            </a:r>
            <a:r>
              <a:rPr lang="en-ID" b="0" i="1" dirty="0" err="1">
                <a:solidFill>
                  <a:srgbClr val="222222"/>
                </a:solidFill>
                <a:effectLst/>
                <a:latin typeface="+mj-lt"/>
              </a:rPr>
              <a:t>berharap</a:t>
            </a:r>
            <a:r>
              <a:rPr lang="en-ID" b="0" i="1" dirty="0">
                <a:solidFill>
                  <a:srgbClr val="222222"/>
                </a:solidFill>
                <a:effectLst/>
                <a:latin typeface="+mj-lt"/>
              </a:rPr>
              <a:t> </a:t>
            </a:r>
            <a:r>
              <a:rPr lang="en-ID" b="0" i="1" dirty="0" err="1">
                <a:solidFill>
                  <a:srgbClr val="222222"/>
                </a:solidFill>
                <a:effectLst/>
                <a:latin typeface="+mj-lt"/>
              </a:rPr>
              <a:t>kepada</a:t>
            </a:r>
            <a:r>
              <a:rPr lang="en-ID" b="0" i="1" dirty="0">
                <a:solidFill>
                  <a:srgbClr val="222222"/>
                </a:solidFill>
                <a:effectLst/>
                <a:latin typeface="+mj-lt"/>
              </a:rPr>
              <a:t> Allah </a:t>
            </a:r>
            <a:r>
              <a:rPr lang="en-ID" b="0" i="1" dirty="0" err="1">
                <a:solidFill>
                  <a:srgbClr val="222222"/>
                </a:solidFill>
                <a:effectLst/>
                <a:latin typeface="+mj-lt"/>
              </a:rPr>
              <a:t>dengan</a:t>
            </a:r>
            <a:r>
              <a:rPr lang="en-ID" b="0" i="1" dirty="0">
                <a:solidFill>
                  <a:srgbClr val="222222"/>
                </a:solidFill>
                <a:effectLst/>
                <a:latin typeface="+mj-lt"/>
              </a:rPr>
              <a:t> </a:t>
            </a:r>
            <a:r>
              <a:rPr lang="en-ID" b="0" i="1" dirty="0" err="1">
                <a:solidFill>
                  <a:srgbClr val="222222"/>
                </a:solidFill>
                <a:effectLst/>
                <a:latin typeface="+mj-lt"/>
              </a:rPr>
              <a:t>harapan</a:t>
            </a:r>
            <a:r>
              <a:rPr lang="en-ID" b="0" i="1" dirty="0">
                <a:solidFill>
                  <a:srgbClr val="222222"/>
                </a:solidFill>
                <a:effectLst/>
                <a:latin typeface="+mj-lt"/>
              </a:rPr>
              <a:t> </a:t>
            </a:r>
            <a:r>
              <a:rPr lang="en-ID" b="0" i="1" dirty="0" err="1">
                <a:solidFill>
                  <a:srgbClr val="222222"/>
                </a:solidFill>
                <a:effectLst/>
                <a:latin typeface="+mj-lt"/>
              </a:rPr>
              <a:t>kosong</a:t>
            </a:r>
            <a:r>
              <a:rPr lang="en-ID" b="0" i="1" dirty="0">
                <a:solidFill>
                  <a:srgbClr val="222222"/>
                </a:solidFill>
                <a:effectLst/>
                <a:latin typeface="+mj-lt"/>
              </a:rPr>
              <a:t>”. (H.R. At-</a:t>
            </a:r>
            <a:r>
              <a:rPr lang="en-ID" b="0" i="1" dirty="0" err="1">
                <a:solidFill>
                  <a:srgbClr val="222222"/>
                </a:solidFill>
                <a:effectLst/>
                <a:latin typeface="+mj-lt"/>
              </a:rPr>
              <a:t>Tirmidzi</a:t>
            </a:r>
            <a:r>
              <a:rPr lang="en-ID" b="0" i="1" dirty="0">
                <a:solidFill>
                  <a:srgbClr val="222222"/>
                </a:solidFill>
                <a:effectLst/>
                <a:latin typeface="+mj-lt"/>
              </a:rPr>
              <a:t> )</a:t>
            </a:r>
            <a:endParaRPr lang="en-ID" dirty="0">
              <a:latin typeface="+mj-lt"/>
            </a:endParaRPr>
          </a:p>
        </p:txBody>
      </p:sp>
    </p:spTree>
    <p:extLst>
      <p:ext uri="{BB962C8B-B14F-4D97-AF65-F5344CB8AC3E}">
        <p14:creationId xmlns:p14="http://schemas.microsoft.com/office/powerpoint/2010/main" val="340120349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up)">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7" name="Google Shape;197;p32"/>
          <p:cNvSpPr/>
          <p:nvPr/>
        </p:nvSpPr>
        <p:spPr>
          <a:xfrm>
            <a:off x="1445455" y="604172"/>
            <a:ext cx="674863" cy="488424"/>
          </a:xfrm>
          <a:custGeom>
            <a:avLst/>
            <a:gdLst/>
            <a:ahLst/>
            <a:cxnLst/>
            <a:rect l="l" t="t" r="r" b="b"/>
            <a:pathLst>
              <a:path w="35347" h="25582" extrusionOk="0">
                <a:moveTo>
                  <a:pt x="32086" y="1331"/>
                </a:moveTo>
                <a:cubicBezTo>
                  <a:pt x="32060" y="1725"/>
                  <a:pt x="32014" y="2116"/>
                  <a:pt x="31884" y="2511"/>
                </a:cubicBezTo>
                <a:cubicBezTo>
                  <a:pt x="31710" y="3037"/>
                  <a:pt x="31422" y="3448"/>
                  <a:pt x="31140" y="3873"/>
                </a:cubicBezTo>
                <a:lnTo>
                  <a:pt x="31140" y="3875"/>
                </a:lnTo>
                <a:cubicBezTo>
                  <a:pt x="31045" y="3802"/>
                  <a:pt x="30957" y="3717"/>
                  <a:pt x="30879" y="3626"/>
                </a:cubicBezTo>
                <a:cubicBezTo>
                  <a:pt x="30960" y="3537"/>
                  <a:pt x="31004" y="3420"/>
                  <a:pt x="31004" y="3300"/>
                </a:cubicBezTo>
                <a:cubicBezTo>
                  <a:pt x="31012" y="2456"/>
                  <a:pt x="31170" y="1364"/>
                  <a:pt x="32086" y="1331"/>
                </a:cubicBezTo>
                <a:close/>
                <a:moveTo>
                  <a:pt x="33448" y="2151"/>
                </a:moveTo>
                <a:lnTo>
                  <a:pt x="33448" y="2151"/>
                </a:lnTo>
                <a:cubicBezTo>
                  <a:pt x="33674" y="2664"/>
                  <a:pt x="33586" y="3318"/>
                  <a:pt x="33167" y="3795"/>
                </a:cubicBezTo>
                <a:cubicBezTo>
                  <a:pt x="33046" y="3933"/>
                  <a:pt x="32896" y="4044"/>
                  <a:pt x="32729" y="4118"/>
                </a:cubicBezTo>
                <a:cubicBezTo>
                  <a:pt x="33098" y="3528"/>
                  <a:pt x="33326" y="2819"/>
                  <a:pt x="33448" y="2151"/>
                </a:cubicBezTo>
                <a:close/>
                <a:moveTo>
                  <a:pt x="32524" y="1387"/>
                </a:moveTo>
                <a:cubicBezTo>
                  <a:pt x="32540" y="1390"/>
                  <a:pt x="32555" y="1392"/>
                  <a:pt x="32571" y="1397"/>
                </a:cubicBezTo>
                <a:cubicBezTo>
                  <a:pt x="32884" y="1486"/>
                  <a:pt x="33123" y="1661"/>
                  <a:pt x="33289" y="1878"/>
                </a:cubicBezTo>
                <a:cubicBezTo>
                  <a:pt x="33081" y="2445"/>
                  <a:pt x="32804" y="2943"/>
                  <a:pt x="32503" y="3432"/>
                </a:cubicBezTo>
                <a:cubicBezTo>
                  <a:pt x="32416" y="3432"/>
                  <a:pt x="32336" y="3480"/>
                  <a:pt x="32295" y="3557"/>
                </a:cubicBezTo>
                <a:cubicBezTo>
                  <a:pt x="32169" y="3777"/>
                  <a:pt x="32049" y="4000"/>
                  <a:pt x="31925" y="4221"/>
                </a:cubicBezTo>
                <a:cubicBezTo>
                  <a:pt x="31817" y="4204"/>
                  <a:pt x="31712" y="4175"/>
                  <a:pt x="31611" y="4138"/>
                </a:cubicBezTo>
                <a:cubicBezTo>
                  <a:pt x="32171" y="3413"/>
                  <a:pt x="32513" y="2340"/>
                  <a:pt x="32524" y="1387"/>
                </a:cubicBezTo>
                <a:close/>
                <a:moveTo>
                  <a:pt x="9407" y="5159"/>
                </a:moveTo>
                <a:cubicBezTo>
                  <a:pt x="10187" y="6580"/>
                  <a:pt x="10603" y="7882"/>
                  <a:pt x="10645" y="9398"/>
                </a:cubicBezTo>
                <a:cubicBezTo>
                  <a:pt x="10279" y="9775"/>
                  <a:pt x="9939" y="10175"/>
                  <a:pt x="9627" y="10596"/>
                </a:cubicBezTo>
                <a:lnTo>
                  <a:pt x="9626" y="10596"/>
                </a:lnTo>
                <a:cubicBezTo>
                  <a:pt x="9570" y="10548"/>
                  <a:pt x="9511" y="10506"/>
                  <a:pt x="9457" y="10455"/>
                </a:cubicBezTo>
                <a:cubicBezTo>
                  <a:pt x="8958" y="9988"/>
                  <a:pt x="8631" y="9478"/>
                  <a:pt x="8445" y="8950"/>
                </a:cubicBezTo>
                <a:cubicBezTo>
                  <a:pt x="8239" y="7563"/>
                  <a:pt x="8522" y="6110"/>
                  <a:pt x="9407" y="5159"/>
                </a:cubicBezTo>
                <a:close/>
                <a:moveTo>
                  <a:pt x="14031" y="4662"/>
                </a:moveTo>
                <a:lnTo>
                  <a:pt x="14031" y="4662"/>
                </a:lnTo>
                <a:cubicBezTo>
                  <a:pt x="15409" y="5488"/>
                  <a:pt x="16195" y="7133"/>
                  <a:pt x="15661" y="8877"/>
                </a:cubicBezTo>
                <a:lnTo>
                  <a:pt x="15659" y="8877"/>
                </a:lnTo>
                <a:cubicBezTo>
                  <a:pt x="15430" y="9624"/>
                  <a:pt x="15018" y="10217"/>
                  <a:pt x="14503" y="10657"/>
                </a:cubicBezTo>
                <a:cubicBezTo>
                  <a:pt x="15162" y="8733"/>
                  <a:pt x="15142" y="6226"/>
                  <a:pt x="14031" y="4662"/>
                </a:cubicBezTo>
                <a:close/>
                <a:moveTo>
                  <a:pt x="12255" y="4111"/>
                </a:moveTo>
                <a:lnTo>
                  <a:pt x="12255" y="4111"/>
                </a:lnTo>
                <a:cubicBezTo>
                  <a:pt x="12734" y="4141"/>
                  <a:pt x="13204" y="4257"/>
                  <a:pt x="13641" y="4456"/>
                </a:cubicBezTo>
                <a:cubicBezTo>
                  <a:pt x="13946" y="5706"/>
                  <a:pt x="14445" y="6784"/>
                  <a:pt x="14438" y="8128"/>
                </a:cubicBezTo>
                <a:cubicBezTo>
                  <a:pt x="14433" y="9221"/>
                  <a:pt x="14153" y="10170"/>
                  <a:pt x="13778" y="11136"/>
                </a:cubicBezTo>
                <a:lnTo>
                  <a:pt x="13777" y="11136"/>
                </a:lnTo>
                <a:cubicBezTo>
                  <a:pt x="13579" y="11237"/>
                  <a:pt x="13371" y="11320"/>
                  <a:pt x="13158" y="11383"/>
                </a:cubicBezTo>
                <a:cubicBezTo>
                  <a:pt x="13508" y="10596"/>
                  <a:pt x="13480" y="9389"/>
                  <a:pt x="13480" y="8738"/>
                </a:cubicBezTo>
                <a:cubicBezTo>
                  <a:pt x="13481" y="7105"/>
                  <a:pt x="13101" y="5512"/>
                  <a:pt x="12255" y="4111"/>
                </a:cubicBezTo>
                <a:close/>
                <a:moveTo>
                  <a:pt x="10574" y="4370"/>
                </a:moveTo>
                <a:cubicBezTo>
                  <a:pt x="11032" y="5394"/>
                  <a:pt x="11434" y="6425"/>
                  <a:pt x="11654" y="7535"/>
                </a:cubicBezTo>
                <a:cubicBezTo>
                  <a:pt x="11731" y="7917"/>
                  <a:pt x="12221" y="10964"/>
                  <a:pt x="11674" y="11503"/>
                </a:cubicBezTo>
                <a:cubicBezTo>
                  <a:pt x="11256" y="11451"/>
                  <a:pt x="10850" y="11331"/>
                  <a:pt x="10471" y="11147"/>
                </a:cubicBezTo>
                <a:cubicBezTo>
                  <a:pt x="10513" y="11076"/>
                  <a:pt x="10551" y="11003"/>
                  <a:pt x="10593" y="10933"/>
                </a:cubicBezTo>
                <a:cubicBezTo>
                  <a:pt x="10613" y="10979"/>
                  <a:pt x="10666" y="11005"/>
                  <a:pt x="10718" y="11005"/>
                </a:cubicBezTo>
                <a:cubicBezTo>
                  <a:pt x="10776" y="11005"/>
                  <a:pt x="10833" y="10974"/>
                  <a:pt x="10849" y="10909"/>
                </a:cubicBezTo>
                <a:cubicBezTo>
                  <a:pt x="10901" y="10692"/>
                  <a:pt x="10939" y="10473"/>
                  <a:pt x="10966" y="10253"/>
                </a:cubicBezTo>
                <a:cubicBezTo>
                  <a:pt x="11086" y="10020"/>
                  <a:pt x="11201" y="9789"/>
                  <a:pt x="11304" y="9554"/>
                </a:cubicBezTo>
                <a:cubicBezTo>
                  <a:pt x="11399" y="9337"/>
                  <a:pt x="11239" y="9113"/>
                  <a:pt x="11045" y="9113"/>
                </a:cubicBezTo>
                <a:cubicBezTo>
                  <a:pt x="11035" y="9113"/>
                  <a:pt x="11025" y="9113"/>
                  <a:pt x="11016" y="9115"/>
                </a:cubicBezTo>
                <a:cubicBezTo>
                  <a:pt x="10959" y="7642"/>
                  <a:pt x="10449" y="6136"/>
                  <a:pt x="9532" y="5039"/>
                </a:cubicBezTo>
                <a:cubicBezTo>
                  <a:pt x="9833" y="4751"/>
                  <a:pt x="10187" y="4523"/>
                  <a:pt x="10574" y="4370"/>
                </a:cubicBezTo>
                <a:close/>
                <a:moveTo>
                  <a:pt x="12017" y="4105"/>
                </a:moveTo>
                <a:cubicBezTo>
                  <a:pt x="12017" y="4115"/>
                  <a:pt x="12020" y="4125"/>
                  <a:pt x="12023" y="4134"/>
                </a:cubicBezTo>
                <a:cubicBezTo>
                  <a:pt x="12459" y="5230"/>
                  <a:pt x="12828" y="6325"/>
                  <a:pt x="12963" y="7502"/>
                </a:cubicBezTo>
                <a:cubicBezTo>
                  <a:pt x="13008" y="7897"/>
                  <a:pt x="13034" y="10935"/>
                  <a:pt x="12588" y="11499"/>
                </a:cubicBezTo>
                <a:lnTo>
                  <a:pt x="12586" y="11499"/>
                </a:lnTo>
                <a:cubicBezTo>
                  <a:pt x="12468" y="11513"/>
                  <a:pt x="12349" y="11524"/>
                  <a:pt x="12230" y="11527"/>
                </a:cubicBezTo>
                <a:cubicBezTo>
                  <a:pt x="12489" y="10895"/>
                  <a:pt x="12334" y="9818"/>
                  <a:pt x="12313" y="9394"/>
                </a:cubicBezTo>
                <a:cubicBezTo>
                  <a:pt x="12224" y="7606"/>
                  <a:pt x="11756" y="5824"/>
                  <a:pt x="10864" y="4269"/>
                </a:cubicBezTo>
                <a:cubicBezTo>
                  <a:pt x="11115" y="4193"/>
                  <a:pt x="11375" y="4142"/>
                  <a:pt x="11637" y="4117"/>
                </a:cubicBezTo>
                <a:cubicBezTo>
                  <a:pt x="11766" y="4105"/>
                  <a:pt x="11891" y="4105"/>
                  <a:pt x="12017" y="4105"/>
                </a:cubicBezTo>
                <a:close/>
                <a:moveTo>
                  <a:pt x="25741" y="16319"/>
                </a:moveTo>
                <a:cubicBezTo>
                  <a:pt x="26033" y="16319"/>
                  <a:pt x="26325" y="16353"/>
                  <a:pt x="26608" y="16425"/>
                </a:cubicBezTo>
                <a:cubicBezTo>
                  <a:pt x="26757" y="16463"/>
                  <a:pt x="26903" y="16513"/>
                  <a:pt x="27044" y="16574"/>
                </a:cubicBezTo>
                <a:cubicBezTo>
                  <a:pt x="28124" y="17916"/>
                  <a:pt x="26413" y="20133"/>
                  <a:pt x="25036" y="20799"/>
                </a:cubicBezTo>
                <a:cubicBezTo>
                  <a:pt x="24616" y="21002"/>
                  <a:pt x="24156" y="21111"/>
                  <a:pt x="23701" y="21111"/>
                </a:cubicBezTo>
                <a:cubicBezTo>
                  <a:pt x="23171" y="21111"/>
                  <a:pt x="22648" y="20963"/>
                  <a:pt x="22200" y="20645"/>
                </a:cubicBezTo>
                <a:cubicBezTo>
                  <a:pt x="21851" y="20398"/>
                  <a:pt x="21618" y="20077"/>
                  <a:pt x="21492" y="19731"/>
                </a:cubicBezTo>
                <a:cubicBezTo>
                  <a:pt x="21476" y="19396"/>
                  <a:pt x="21503" y="19061"/>
                  <a:pt x="21572" y="18733"/>
                </a:cubicBezTo>
                <a:cubicBezTo>
                  <a:pt x="21617" y="18728"/>
                  <a:pt x="21662" y="18715"/>
                  <a:pt x="21702" y="18694"/>
                </a:cubicBezTo>
                <a:cubicBezTo>
                  <a:pt x="22164" y="18440"/>
                  <a:pt x="22446" y="18033"/>
                  <a:pt x="22768" y="17649"/>
                </a:cubicBezTo>
                <a:cubicBezTo>
                  <a:pt x="23416" y="18221"/>
                  <a:pt x="24064" y="18791"/>
                  <a:pt x="24704" y="19359"/>
                </a:cubicBezTo>
                <a:cubicBezTo>
                  <a:pt x="24857" y="19496"/>
                  <a:pt x="25027" y="19554"/>
                  <a:pt x="25190" y="19554"/>
                </a:cubicBezTo>
                <a:cubicBezTo>
                  <a:pt x="25767" y="19554"/>
                  <a:pt x="26268" y="18836"/>
                  <a:pt x="25734" y="18328"/>
                </a:cubicBezTo>
                <a:cubicBezTo>
                  <a:pt x="25166" y="17789"/>
                  <a:pt x="24597" y="17246"/>
                  <a:pt x="24027" y="16699"/>
                </a:cubicBezTo>
                <a:cubicBezTo>
                  <a:pt x="24563" y="16456"/>
                  <a:pt x="25153" y="16319"/>
                  <a:pt x="25741" y="16319"/>
                </a:cubicBezTo>
                <a:close/>
                <a:moveTo>
                  <a:pt x="27895" y="17098"/>
                </a:moveTo>
                <a:cubicBezTo>
                  <a:pt x="28227" y="17383"/>
                  <a:pt x="28508" y="17724"/>
                  <a:pt x="28723" y="18106"/>
                </a:cubicBezTo>
                <a:cubicBezTo>
                  <a:pt x="28458" y="19552"/>
                  <a:pt x="27924" y="20816"/>
                  <a:pt x="26655" y="21718"/>
                </a:cubicBezTo>
                <a:cubicBezTo>
                  <a:pt x="25884" y="22266"/>
                  <a:pt x="25025" y="22582"/>
                  <a:pt x="24076" y="22639"/>
                </a:cubicBezTo>
                <a:cubicBezTo>
                  <a:pt x="24017" y="22642"/>
                  <a:pt x="23950" y="22644"/>
                  <a:pt x="23875" y="22644"/>
                </a:cubicBezTo>
                <a:cubicBezTo>
                  <a:pt x="23571" y="22644"/>
                  <a:pt x="23149" y="22613"/>
                  <a:pt x="22716" y="22526"/>
                </a:cubicBezTo>
                <a:cubicBezTo>
                  <a:pt x="22231" y="22010"/>
                  <a:pt x="21886" y="21431"/>
                  <a:pt x="21690" y="20830"/>
                </a:cubicBezTo>
                <a:lnTo>
                  <a:pt x="21690" y="20830"/>
                </a:lnTo>
                <a:cubicBezTo>
                  <a:pt x="22236" y="21348"/>
                  <a:pt x="23021" y="21617"/>
                  <a:pt x="23774" y="21617"/>
                </a:cubicBezTo>
                <a:cubicBezTo>
                  <a:pt x="23888" y="21617"/>
                  <a:pt x="24001" y="21610"/>
                  <a:pt x="24112" y="21598"/>
                </a:cubicBezTo>
                <a:cubicBezTo>
                  <a:pt x="25882" y="21400"/>
                  <a:pt x="28208" y="18898"/>
                  <a:pt x="27895" y="17098"/>
                </a:cubicBezTo>
                <a:close/>
                <a:moveTo>
                  <a:pt x="4132" y="21347"/>
                </a:moveTo>
                <a:lnTo>
                  <a:pt x="4132" y="21347"/>
                </a:lnTo>
                <a:cubicBezTo>
                  <a:pt x="4450" y="21713"/>
                  <a:pt x="4661" y="22218"/>
                  <a:pt x="4648" y="22688"/>
                </a:cubicBezTo>
                <a:cubicBezTo>
                  <a:pt x="4476" y="22239"/>
                  <a:pt x="4293" y="21798"/>
                  <a:pt x="4132" y="21347"/>
                </a:cubicBezTo>
                <a:close/>
                <a:moveTo>
                  <a:pt x="2094" y="22062"/>
                </a:moveTo>
                <a:cubicBezTo>
                  <a:pt x="2166" y="22580"/>
                  <a:pt x="2241" y="23104"/>
                  <a:pt x="2354" y="23612"/>
                </a:cubicBezTo>
                <a:cubicBezTo>
                  <a:pt x="2209" y="23502"/>
                  <a:pt x="2084" y="23367"/>
                  <a:pt x="1985" y="23213"/>
                </a:cubicBezTo>
                <a:cubicBezTo>
                  <a:pt x="1858" y="23010"/>
                  <a:pt x="1761" y="22723"/>
                  <a:pt x="1712" y="22412"/>
                </a:cubicBezTo>
                <a:cubicBezTo>
                  <a:pt x="1816" y="22378"/>
                  <a:pt x="1908" y="22323"/>
                  <a:pt x="1972" y="22248"/>
                </a:cubicBezTo>
                <a:cubicBezTo>
                  <a:pt x="2019" y="22190"/>
                  <a:pt x="2059" y="22128"/>
                  <a:pt x="2094" y="22062"/>
                </a:cubicBezTo>
                <a:close/>
                <a:moveTo>
                  <a:pt x="29081" y="18929"/>
                </a:moveTo>
                <a:lnTo>
                  <a:pt x="29081" y="18930"/>
                </a:lnTo>
                <a:cubicBezTo>
                  <a:pt x="29363" y="19840"/>
                  <a:pt x="29336" y="20848"/>
                  <a:pt x="28921" y="21706"/>
                </a:cubicBezTo>
                <a:cubicBezTo>
                  <a:pt x="28288" y="23017"/>
                  <a:pt x="26888" y="23727"/>
                  <a:pt x="25492" y="23727"/>
                </a:cubicBezTo>
                <a:cubicBezTo>
                  <a:pt x="24668" y="23727"/>
                  <a:pt x="23846" y="23480"/>
                  <a:pt x="23183" y="22963"/>
                </a:cubicBezTo>
                <a:lnTo>
                  <a:pt x="23183" y="22963"/>
                </a:lnTo>
                <a:cubicBezTo>
                  <a:pt x="23552" y="23022"/>
                  <a:pt x="23905" y="23051"/>
                  <a:pt x="24198" y="23051"/>
                </a:cubicBezTo>
                <a:cubicBezTo>
                  <a:pt x="24347" y="23051"/>
                  <a:pt x="24480" y="23044"/>
                  <a:pt x="24592" y="23029"/>
                </a:cubicBezTo>
                <a:cubicBezTo>
                  <a:pt x="26773" y="22734"/>
                  <a:pt x="28616" y="21040"/>
                  <a:pt x="29081" y="18929"/>
                </a:cubicBezTo>
                <a:close/>
                <a:moveTo>
                  <a:pt x="3135" y="20825"/>
                </a:moveTo>
                <a:cubicBezTo>
                  <a:pt x="3311" y="20825"/>
                  <a:pt x="3491" y="20875"/>
                  <a:pt x="3656" y="20961"/>
                </a:cubicBezTo>
                <a:cubicBezTo>
                  <a:pt x="3657" y="20976"/>
                  <a:pt x="3661" y="20993"/>
                  <a:pt x="3663" y="21009"/>
                </a:cubicBezTo>
                <a:cubicBezTo>
                  <a:pt x="3656" y="21030"/>
                  <a:pt x="3647" y="21051"/>
                  <a:pt x="3641" y="21072"/>
                </a:cubicBezTo>
                <a:cubicBezTo>
                  <a:pt x="3621" y="21137"/>
                  <a:pt x="3651" y="21196"/>
                  <a:pt x="3697" y="21233"/>
                </a:cubicBezTo>
                <a:cubicBezTo>
                  <a:pt x="3821" y="21992"/>
                  <a:pt x="4033" y="22752"/>
                  <a:pt x="4420" y="23383"/>
                </a:cubicBezTo>
                <a:cubicBezTo>
                  <a:pt x="4377" y="23441"/>
                  <a:pt x="4329" y="23494"/>
                  <a:pt x="4277" y="23544"/>
                </a:cubicBezTo>
                <a:lnTo>
                  <a:pt x="4276" y="23544"/>
                </a:lnTo>
                <a:cubicBezTo>
                  <a:pt x="4147" y="23661"/>
                  <a:pt x="3999" y="23755"/>
                  <a:pt x="3838" y="23822"/>
                </a:cubicBezTo>
                <a:cubicBezTo>
                  <a:pt x="3681" y="23377"/>
                  <a:pt x="3463" y="22951"/>
                  <a:pt x="3325" y="22494"/>
                </a:cubicBezTo>
                <a:cubicBezTo>
                  <a:pt x="3162" y="21951"/>
                  <a:pt x="3080" y="21394"/>
                  <a:pt x="2974" y="20839"/>
                </a:cubicBezTo>
                <a:cubicBezTo>
                  <a:pt x="3027" y="20830"/>
                  <a:pt x="3081" y="20825"/>
                  <a:pt x="3135" y="20825"/>
                </a:cubicBezTo>
                <a:close/>
                <a:moveTo>
                  <a:pt x="2618" y="21003"/>
                </a:moveTo>
                <a:lnTo>
                  <a:pt x="2618" y="21003"/>
                </a:lnTo>
                <a:cubicBezTo>
                  <a:pt x="2610" y="21938"/>
                  <a:pt x="2832" y="23104"/>
                  <a:pt x="3325" y="23932"/>
                </a:cubicBezTo>
                <a:cubicBezTo>
                  <a:pt x="3310" y="23933"/>
                  <a:pt x="3294" y="23933"/>
                  <a:pt x="3278" y="23933"/>
                </a:cubicBezTo>
                <a:cubicBezTo>
                  <a:pt x="3134" y="23933"/>
                  <a:pt x="2991" y="23913"/>
                  <a:pt x="2853" y="23872"/>
                </a:cubicBezTo>
                <a:cubicBezTo>
                  <a:pt x="2744" y="23067"/>
                  <a:pt x="2516" y="22253"/>
                  <a:pt x="2314" y="21464"/>
                </a:cubicBezTo>
                <a:cubicBezTo>
                  <a:pt x="2350" y="21361"/>
                  <a:pt x="2400" y="21260"/>
                  <a:pt x="2462" y="21169"/>
                </a:cubicBezTo>
                <a:cubicBezTo>
                  <a:pt x="2506" y="21107"/>
                  <a:pt x="2558" y="21051"/>
                  <a:pt x="2618" y="21003"/>
                </a:cubicBezTo>
                <a:close/>
                <a:moveTo>
                  <a:pt x="32126" y="1"/>
                </a:moveTo>
                <a:cubicBezTo>
                  <a:pt x="31323" y="1"/>
                  <a:pt x="30546" y="369"/>
                  <a:pt x="30075" y="1049"/>
                </a:cubicBezTo>
                <a:cubicBezTo>
                  <a:pt x="29894" y="1313"/>
                  <a:pt x="29762" y="1606"/>
                  <a:pt x="29685" y="1915"/>
                </a:cubicBezTo>
                <a:cubicBezTo>
                  <a:pt x="29466" y="2456"/>
                  <a:pt x="29447" y="3070"/>
                  <a:pt x="29668" y="3630"/>
                </a:cubicBezTo>
                <a:cubicBezTo>
                  <a:pt x="29978" y="4415"/>
                  <a:pt x="30637" y="4960"/>
                  <a:pt x="31382" y="5195"/>
                </a:cubicBezTo>
                <a:cubicBezTo>
                  <a:pt x="30546" y="6732"/>
                  <a:pt x="29755" y="8294"/>
                  <a:pt x="29009" y="9878"/>
                </a:cubicBezTo>
                <a:cubicBezTo>
                  <a:pt x="28225" y="11546"/>
                  <a:pt x="27286" y="13351"/>
                  <a:pt x="26770" y="15158"/>
                </a:cubicBezTo>
                <a:cubicBezTo>
                  <a:pt x="26431" y="15086"/>
                  <a:pt x="26084" y="15051"/>
                  <a:pt x="25737" y="15051"/>
                </a:cubicBezTo>
                <a:cubicBezTo>
                  <a:pt x="25060" y="15051"/>
                  <a:pt x="24380" y="15183"/>
                  <a:pt x="23751" y="15430"/>
                </a:cubicBezTo>
                <a:cubicBezTo>
                  <a:pt x="23471" y="15476"/>
                  <a:pt x="23197" y="15553"/>
                  <a:pt x="22935" y="15660"/>
                </a:cubicBezTo>
                <a:cubicBezTo>
                  <a:pt x="20905" y="13737"/>
                  <a:pt x="18830" y="11837"/>
                  <a:pt x="16633" y="10158"/>
                </a:cubicBezTo>
                <a:cubicBezTo>
                  <a:pt x="16751" y="9931"/>
                  <a:pt x="16852" y="9696"/>
                  <a:pt x="16936" y="9456"/>
                </a:cubicBezTo>
                <a:cubicBezTo>
                  <a:pt x="18116" y="5988"/>
                  <a:pt x="15474" y="2670"/>
                  <a:pt x="12008" y="2670"/>
                </a:cubicBezTo>
                <a:cubicBezTo>
                  <a:pt x="11713" y="2670"/>
                  <a:pt x="11413" y="2694"/>
                  <a:pt x="11109" y="2743"/>
                </a:cubicBezTo>
                <a:cubicBezTo>
                  <a:pt x="7757" y="3292"/>
                  <a:pt x="5808" y="7543"/>
                  <a:pt x="7713" y="10306"/>
                </a:cubicBezTo>
                <a:cubicBezTo>
                  <a:pt x="7866" y="10571"/>
                  <a:pt x="8043" y="10822"/>
                  <a:pt x="8242" y="11054"/>
                </a:cubicBezTo>
                <a:cubicBezTo>
                  <a:pt x="8437" y="11277"/>
                  <a:pt x="8650" y="11485"/>
                  <a:pt x="8877" y="11673"/>
                </a:cubicBezTo>
                <a:cubicBezTo>
                  <a:pt x="8169" y="12760"/>
                  <a:pt x="7533" y="13914"/>
                  <a:pt x="6898" y="14949"/>
                </a:cubicBezTo>
                <a:cubicBezTo>
                  <a:pt x="6032" y="16364"/>
                  <a:pt x="5044" y="17822"/>
                  <a:pt x="4317" y="19357"/>
                </a:cubicBezTo>
                <a:cubicBezTo>
                  <a:pt x="3940" y="19175"/>
                  <a:pt x="3537" y="19084"/>
                  <a:pt x="3136" y="19084"/>
                </a:cubicBezTo>
                <a:cubicBezTo>
                  <a:pt x="2551" y="19084"/>
                  <a:pt x="1971" y="19278"/>
                  <a:pt x="1493" y="19666"/>
                </a:cubicBezTo>
                <a:cubicBezTo>
                  <a:pt x="1421" y="19724"/>
                  <a:pt x="1353" y="19788"/>
                  <a:pt x="1288" y="19853"/>
                </a:cubicBezTo>
                <a:cubicBezTo>
                  <a:pt x="1005" y="19986"/>
                  <a:pt x="760" y="20189"/>
                  <a:pt x="578" y="20442"/>
                </a:cubicBezTo>
                <a:cubicBezTo>
                  <a:pt x="3" y="21266"/>
                  <a:pt x="0" y="22476"/>
                  <a:pt x="318" y="23394"/>
                </a:cubicBezTo>
                <a:cubicBezTo>
                  <a:pt x="793" y="24766"/>
                  <a:pt x="2029" y="25582"/>
                  <a:pt x="3317" y="25582"/>
                </a:cubicBezTo>
                <a:cubicBezTo>
                  <a:pt x="3993" y="25582"/>
                  <a:pt x="4683" y="25357"/>
                  <a:pt x="5286" y="24870"/>
                </a:cubicBezTo>
                <a:cubicBezTo>
                  <a:pt x="6926" y="23545"/>
                  <a:pt x="6474" y="21038"/>
                  <a:pt x="4975" y="19786"/>
                </a:cubicBezTo>
                <a:cubicBezTo>
                  <a:pt x="5861" y="18451"/>
                  <a:pt x="6601" y="16991"/>
                  <a:pt x="7440" y="15647"/>
                </a:cubicBezTo>
                <a:cubicBezTo>
                  <a:pt x="8141" y="14525"/>
                  <a:pt x="8983" y="13408"/>
                  <a:pt x="9754" y="12263"/>
                </a:cubicBezTo>
                <a:cubicBezTo>
                  <a:pt x="10515" y="12669"/>
                  <a:pt x="11345" y="12866"/>
                  <a:pt x="12168" y="12866"/>
                </a:cubicBezTo>
                <a:cubicBezTo>
                  <a:pt x="13591" y="12866"/>
                  <a:pt x="14989" y="12276"/>
                  <a:pt x="15959" y="11158"/>
                </a:cubicBezTo>
                <a:cubicBezTo>
                  <a:pt x="17703" y="13071"/>
                  <a:pt x="19638" y="14863"/>
                  <a:pt x="21595" y="16608"/>
                </a:cubicBezTo>
                <a:cubicBezTo>
                  <a:pt x="20579" y="17737"/>
                  <a:pt x="20201" y="19474"/>
                  <a:pt x="20622" y="21087"/>
                </a:cubicBezTo>
                <a:cubicBezTo>
                  <a:pt x="20529" y="21504"/>
                  <a:pt x="20700" y="21849"/>
                  <a:pt x="21021" y="22127"/>
                </a:cubicBezTo>
                <a:cubicBezTo>
                  <a:pt x="21030" y="22145"/>
                  <a:pt x="21037" y="22162"/>
                  <a:pt x="21047" y="22181"/>
                </a:cubicBezTo>
                <a:cubicBezTo>
                  <a:pt x="21464" y="22969"/>
                  <a:pt x="22080" y="23635"/>
                  <a:pt x="22834" y="24112"/>
                </a:cubicBezTo>
                <a:cubicBezTo>
                  <a:pt x="23111" y="24337"/>
                  <a:pt x="23434" y="24500"/>
                  <a:pt x="23779" y="24592"/>
                </a:cubicBezTo>
                <a:cubicBezTo>
                  <a:pt x="24377" y="24820"/>
                  <a:pt x="25014" y="24938"/>
                  <a:pt x="25653" y="24938"/>
                </a:cubicBezTo>
                <a:cubicBezTo>
                  <a:pt x="26938" y="24938"/>
                  <a:pt x="28232" y="24460"/>
                  <a:pt x="29242" y="23441"/>
                </a:cubicBezTo>
                <a:cubicBezTo>
                  <a:pt x="31489" y="21171"/>
                  <a:pt x="30665" y="17008"/>
                  <a:pt x="27890" y="15554"/>
                </a:cubicBezTo>
                <a:cubicBezTo>
                  <a:pt x="27687" y="15450"/>
                  <a:pt x="27477" y="15363"/>
                  <a:pt x="27260" y="15293"/>
                </a:cubicBezTo>
                <a:cubicBezTo>
                  <a:pt x="28160" y="13554"/>
                  <a:pt x="28800" y="11634"/>
                  <a:pt x="29632" y="9868"/>
                </a:cubicBezTo>
                <a:cubicBezTo>
                  <a:pt x="30359" y="8325"/>
                  <a:pt x="31134" y="6808"/>
                  <a:pt x="31942" y="5308"/>
                </a:cubicBezTo>
                <a:cubicBezTo>
                  <a:pt x="32029" y="5316"/>
                  <a:pt x="32117" y="5321"/>
                  <a:pt x="32204" y="5321"/>
                </a:cubicBezTo>
                <a:cubicBezTo>
                  <a:pt x="32892" y="5321"/>
                  <a:pt x="33575" y="5053"/>
                  <a:pt x="34071" y="4464"/>
                </a:cubicBezTo>
                <a:cubicBezTo>
                  <a:pt x="35347" y="2948"/>
                  <a:pt x="34697" y="521"/>
                  <a:pt x="32711" y="67"/>
                </a:cubicBezTo>
                <a:cubicBezTo>
                  <a:pt x="32517" y="22"/>
                  <a:pt x="32320" y="1"/>
                  <a:pt x="3212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32"/>
          <p:cNvSpPr/>
          <p:nvPr/>
        </p:nvSpPr>
        <p:spPr>
          <a:xfrm>
            <a:off x="959966" y="431563"/>
            <a:ext cx="564034" cy="445373"/>
          </a:xfrm>
          <a:custGeom>
            <a:avLst/>
            <a:gdLst/>
            <a:ahLst/>
            <a:cxnLst/>
            <a:rect l="l" t="t" r="r" b="b"/>
            <a:pathLst>
              <a:path w="39020" h="30811" extrusionOk="0">
                <a:moveTo>
                  <a:pt x="30681" y="3474"/>
                </a:moveTo>
                <a:cubicBezTo>
                  <a:pt x="32090" y="5955"/>
                  <a:pt x="33478" y="8448"/>
                  <a:pt x="34883" y="10930"/>
                </a:cubicBezTo>
                <a:cubicBezTo>
                  <a:pt x="35369" y="11788"/>
                  <a:pt x="35855" y="12647"/>
                  <a:pt x="36340" y="13505"/>
                </a:cubicBezTo>
                <a:cubicBezTo>
                  <a:pt x="34784" y="12409"/>
                  <a:pt x="33095" y="11459"/>
                  <a:pt x="31412" y="10597"/>
                </a:cubicBezTo>
                <a:cubicBezTo>
                  <a:pt x="29978" y="9864"/>
                  <a:pt x="28301" y="8917"/>
                  <a:pt x="26670" y="8527"/>
                </a:cubicBezTo>
                <a:cubicBezTo>
                  <a:pt x="27959" y="6807"/>
                  <a:pt x="29296" y="5122"/>
                  <a:pt x="30681" y="3474"/>
                </a:cubicBezTo>
                <a:close/>
                <a:moveTo>
                  <a:pt x="29411" y="1254"/>
                </a:moveTo>
                <a:cubicBezTo>
                  <a:pt x="29708" y="1768"/>
                  <a:pt x="30001" y="2286"/>
                  <a:pt x="30296" y="2802"/>
                </a:cubicBezTo>
                <a:cubicBezTo>
                  <a:pt x="30250" y="2825"/>
                  <a:pt x="30209" y="2858"/>
                  <a:pt x="30176" y="2898"/>
                </a:cubicBezTo>
                <a:cubicBezTo>
                  <a:pt x="28464" y="4922"/>
                  <a:pt x="26824" y="7005"/>
                  <a:pt x="25256" y="9144"/>
                </a:cubicBezTo>
                <a:cubicBezTo>
                  <a:pt x="24435" y="10273"/>
                  <a:pt x="23639" y="11420"/>
                  <a:pt x="22870" y="12586"/>
                </a:cubicBezTo>
                <a:cubicBezTo>
                  <a:pt x="22370" y="13341"/>
                  <a:pt x="21985" y="14172"/>
                  <a:pt x="21048" y="14438"/>
                </a:cubicBezTo>
                <a:cubicBezTo>
                  <a:pt x="20343" y="14637"/>
                  <a:pt x="19521" y="14657"/>
                  <a:pt x="18799" y="14757"/>
                </a:cubicBezTo>
                <a:cubicBezTo>
                  <a:pt x="15724" y="15183"/>
                  <a:pt x="12643" y="15575"/>
                  <a:pt x="9548" y="15813"/>
                </a:cubicBezTo>
                <a:cubicBezTo>
                  <a:pt x="6956" y="16012"/>
                  <a:pt x="4377" y="15977"/>
                  <a:pt x="1788" y="16009"/>
                </a:cubicBezTo>
                <a:cubicBezTo>
                  <a:pt x="1837" y="15879"/>
                  <a:pt x="1855" y="15736"/>
                  <a:pt x="1816" y="15615"/>
                </a:cubicBezTo>
                <a:cubicBezTo>
                  <a:pt x="1798" y="15556"/>
                  <a:pt x="1778" y="15497"/>
                  <a:pt x="1759" y="15438"/>
                </a:cubicBezTo>
                <a:cubicBezTo>
                  <a:pt x="1745" y="15392"/>
                  <a:pt x="1726" y="15347"/>
                  <a:pt x="1703" y="15306"/>
                </a:cubicBezTo>
                <a:cubicBezTo>
                  <a:pt x="10986" y="10717"/>
                  <a:pt x="20120" y="5833"/>
                  <a:pt x="29411" y="1254"/>
                </a:cubicBezTo>
                <a:close/>
                <a:moveTo>
                  <a:pt x="26395" y="8892"/>
                </a:moveTo>
                <a:cubicBezTo>
                  <a:pt x="28004" y="9838"/>
                  <a:pt x="29911" y="10434"/>
                  <a:pt x="31549" y="11326"/>
                </a:cubicBezTo>
                <a:cubicBezTo>
                  <a:pt x="33390" y="12329"/>
                  <a:pt x="35083" y="13505"/>
                  <a:pt x="36814" y="14674"/>
                </a:cubicBezTo>
                <a:cubicBezTo>
                  <a:pt x="36810" y="14693"/>
                  <a:pt x="36810" y="14712"/>
                  <a:pt x="36805" y="14732"/>
                </a:cubicBezTo>
                <a:cubicBezTo>
                  <a:pt x="36673" y="15199"/>
                  <a:pt x="36153" y="15305"/>
                  <a:pt x="35745" y="15521"/>
                </a:cubicBezTo>
                <a:cubicBezTo>
                  <a:pt x="33939" y="16469"/>
                  <a:pt x="32140" y="17429"/>
                  <a:pt x="30339" y="18384"/>
                </a:cubicBezTo>
                <a:lnTo>
                  <a:pt x="10312" y="29005"/>
                </a:lnTo>
                <a:cubicBezTo>
                  <a:pt x="10650" y="26988"/>
                  <a:pt x="10593" y="24814"/>
                  <a:pt x="10861" y="22800"/>
                </a:cubicBezTo>
                <a:cubicBezTo>
                  <a:pt x="11148" y="20642"/>
                  <a:pt x="11717" y="18486"/>
                  <a:pt x="11935" y="16319"/>
                </a:cubicBezTo>
                <a:cubicBezTo>
                  <a:pt x="14570" y="16042"/>
                  <a:pt x="17185" y="15652"/>
                  <a:pt x="19712" y="15320"/>
                </a:cubicBezTo>
                <a:cubicBezTo>
                  <a:pt x="20602" y="15204"/>
                  <a:pt x="21612" y="15215"/>
                  <a:pt x="22318" y="14591"/>
                </a:cubicBezTo>
                <a:cubicBezTo>
                  <a:pt x="23239" y="13777"/>
                  <a:pt x="23839" y="12448"/>
                  <a:pt x="24543" y="11446"/>
                </a:cubicBezTo>
                <a:cubicBezTo>
                  <a:pt x="25149" y="10585"/>
                  <a:pt x="25769" y="9736"/>
                  <a:pt x="26395" y="8892"/>
                </a:cubicBezTo>
                <a:close/>
                <a:moveTo>
                  <a:pt x="11565" y="16355"/>
                </a:moveTo>
                <a:cubicBezTo>
                  <a:pt x="10848" y="18447"/>
                  <a:pt x="10590" y="20799"/>
                  <a:pt x="10286" y="22960"/>
                </a:cubicBezTo>
                <a:cubicBezTo>
                  <a:pt x="10010" y="24932"/>
                  <a:pt x="9540" y="27177"/>
                  <a:pt x="9673" y="29206"/>
                </a:cubicBezTo>
                <a:cubicBezTo>
                  <a:pt x="8215" y="27203"/>
                  <a:pt x="6825" y="25154"/>
                  <a:pt x="5529" y="23041"/>
                </a:cubicBezTo>
                <a:cubicBezTo>
                  <a:pt x="4815" y="21877"/>
                  <a:pt x="4127" y="20697"/>
                  <a:pt x="3466" y="19503"/>
                </a:cubicBezTo>
                <a:cubicBezTo>
                  <a:pt x="3136" y="18907"/>
                  <a:pt x="2811" y="18305"/>
                  <a:pt x="2495" y="17701"/>
                </a:cubicBezTo>
                <a:cubicBezTo>
                  <a:pt x="2372" y="17469"/>
                  <a:pt x="2008" y="16935"/>
                  <a:pt x="1782" y="16461"/>
                </a:cubicBezTo>
                <a:lnTo>
                  <a:pt x="1782" y="16461"/>
                </a:lnTo>
                <a:cubicBezTo>
                  <a:pt x="3104" y="16615"/>
                  <a:pt x="4445" y="16680"/>
                  <a:pt x="5796" y="16680"/>
                </a:cubicBezTo>
                <a:cubicBezTo>
                  <a:pt x="7709" y="16680"/>
                  <a:pt x="9641" y="16549"/>
                  <a:pt x="11565" y="16355"/>
                </a:cubicBezTo>
                <a:close/>
                <a:moveTo>
                  <a:pt x="29638" y="1"/>
                </a:moveTo>
                <a:cubicBezTo>
                  <a:pt x="29542" y="1"/>
                  <a:pt x="29444" y="23"/>
                  <a:pt x="29354" y="67"/>
                </a:cubicBezTo>
                <a:cubicBezTo>
                  <a:pt x="19808" y="4672"/>
                  <a:pt x="10218" y="9366"/>
                  <a:pt x="1071" y="14724"/>
                </a:cubicBezTo>
                <a:cubicBezTo>
                  <a:pt x="965" y="14785"/>
                  <a:pt x="908" y="14870"/>
                  <a:pt x="886" y="14959"/>
                </a:cubicBezTo>
                <a:cubicBezTo>
                  <a:pt x="700" y="14987"/>
                  <a:pt x="517" y="15082"/>
                  <a:pt x="443" y="15256"/>
                </a:cubicBezTo>
                <a:cubicBezTo>
                  <a:pt x="1" y="16298"/>
                  <a:pt x="752" y="17207"/>
                  <a:pt x="1237" y="18139"/>
                </a:cubicBezTo>
                <a:cubicBezTo>
                  <a:pt x="1987" y="19577"/>
                  <a:pt x="2773" y="20994"/>
                  <a:pt x="3599" y="22390"/>
                </a:cubicBezTo>
                <a:cubicBezTo>
                  <a:pt x="5248" y="25185"/>
                  <a:pt x="7051" y="27880"/>
                  <a:pt x="8980" y="30488"/>
                </a:cubicBezTo>
                <a:cubicBezTo>
                  <a:pt x="9128" y="30689"/>
                  <a:pt x="9332" y="30810"/>
                  <a:pt x="9556" y="30810"/>
                </a:cubicBezTo>
                <a:cubicBezTo>
                  <a:pt x="9661" y="30810"/>
                  <a:pt x="9771" y="30783"/>
                  <a:pt x="9882" y="30724"/>
                </a:cubicBezTo>
                <a:lnTo>
                  <a:pt x="33215" y="18348"/>
                </a:lnTo>
                <a:cubicBezTo>
                  <a:pt x="34116" y="17871"/>
                  <a:pt x="35016" y="17394"/>
                  <a:pt x="35917" y="16917"/>
                </a:cubicBezTo>
                <a:cubicBezTo>
                  <a:pt x="36568" y="16569"/>
                  <a:pt x="37474" y="16245"/>
                  <a:pt x="37968" y="15675"/>
                </a:cubicBezTo>
                <a:cubicBezTo>
                  <a:pt x="39019" y="14464"/>
                  <a:pt x="37236" y="12516"/>
                  <a:pt x="36631" y="11474"/>
                </a:cubicBezTo>
                <a:cubicBezTo>
                  <a:pt x="34460" y="7732"/>
                  <a:pt x="32244" y="4018"/>
                  <a:pt x="30100" y="262"/>
                </a:cubicBezTo>
                <a:cubicBezTo>
                  <a:pt x="29998" y="84"/>
                  <a:pt x="29822" y="1"/>
                  <a:pt x="296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 name="TextBox 1">
            <a:extLst>
              <a:ext uri="{FF2B5EF4-FFF2-40B4-BE49-F238E27FC236}">
                <a16:creationId xmlns:a16="http://schemas.microsoft.com/office/drawing/2014/main" xmlns="" id="{13E9A0A0-A5AD-26D8-64FA-B41EAEFA36D6}"/>
              </a:ext>
            </a:extLst>
          </p:cNvPr>
          <p:cNvSpPr txBox="1"/>
          <p:nvPr/>
        </p:nvSpPr>
        <p:spPr>
          <a:xfrm>
            <a:off x="4939515" y="1946098"/>
            <a:ext cx="3733800" cy="2585323"/>
          </a:xfrm>
          <a:prstGeom prst="rect">
            <a:avLst/>
          </a:prstGeom>
          <a:noFill/>
        </p:spPr>
        <p:txBody>
          <a:bodyPr wrap="square" rtlCol="0">
            <a:spAutoFit/>
          </a:bodyPr>
          <a:lstStyle/>
          <a:p>
            <a:pPr marL="285750" indent="-285750">
              <a:buFont typeface="Arial" panose="020B0604020202020204" pitchFamily="34" charset="0"/>
              <a:buChar char="•"/>
            </a:pPr>
            <a:r>
              <a:rPr lang="en-US" dirty="0" err="1">
                <a:latin typeface="+mj-lt"/>
              </a:rPr>
              <a:t>Optimis</a:t>
            </a:r>
            <a:r>
              <a:rPr lang="en-US" dirty="0">
                <a:latin typeface="+mj-lt"/>
              </a:rPr>
              <a:t> </a:t>
            </a:r>
            <a:r>
              <a:rPr lang="en-US" dirty="0" err="1">
                <a:latin typeface="+mj-lt"/>
              </a:rPr>
              <a:t>dalam</a:t>
            </a:r>
            <a:r>
              <a:rPr lang="en-US" dirty="0">
                <a:latin typeface="+mj-lt"/>
              </a:rPr>
              <a:t> </a:t>
            </a:r>
            <a:r>
              <a:rPr lang="en-US" dirty="0" err="1">
                <a:latin typeface="+mj-lt"/>
              </a:rPr>
              <a:t>hidup</a:t>
            </a:r>
            <a:r>
              <a:rPr lang="en-US" dirty="0">
                <a:latin typeface="+mj-lt"/>
              </a:rPr>
              <a:t> dan </a:t>
            </a:r>
            <a:r>
              <a:rPr lang="en-US" dirty="0" err="1">
                <a:latin typeface="+mj-lt"/>
              </a:rPr>
              <a:t>tidak</a:t>
            </a:r>
            <a:r>
              <a:rPr lang="en-US" dirty="0">
                <a:latin typeface="+mj-lt"/>
              </a:rPr>
              <a:t> </a:t>
            </a:r>
            <a:r>
              <a:rPr lang="en-US" dirty="0" err="1">
                <a:latin typeface="+mj-lt"/>
              </a:rPr>
              <a:t>pernah</a:t>
            </a:r>
            <a:r>
              <a:rPr lang="en-US" dirty="0">
                <a:latin typeface="+mj-lt"/>
              </a:rPr>
              <a:t> </a:t>
            </a:r>
            <a:r>
              <a:rPr lang="en-US" dirty="0" err="1">
                <a:latin typeface="+mj-lt"/>
              </a:rPr>
              <a:t>putus</a:t>
            </a:r>
            <a:r>
              <a:rPr lang="en-US" dirty="0">
                <a:latin typeface="+mj-lt"/>
              </a:rPr>
              <a:t> </a:t>
            </a:r>
            <a:r>
              <a:rPr lang="en-US" dirty="0" err="1">
                <a:latin typeface="+mj-lt"/>
              </a:rPr>
              <a:t>asa</a:t>
            </a:r>
            <a:r>
              <a:rPr lang="en-ID" dirty="0">
                <a:latin typeface="+mj-lt"/>
              </a:rPr>
              <a:t>.</a:t>
            </a:r>
          </a:p>
          <a:p>
            <a:pPr marL="285750" indent="-285750">
              <a:buFont typeface="Arial" panose="020B0604020202020204" pitchFamily="34" charset="0"/>
              <a:buChar char="•"/>
            </a:pPr>
            <a:r>
              <a:rPr lang="en-ID" dirty="0" err="1">
                <a:latin typeface="+mj-lt"/>
              </a:rPr>
              <a:t>Dinamis</a:t>
            </a:r>
            <a:r>
              <a:rPr lang="en-ID" dirty="0">
                <a:latin typeface="+mj-lt"/>
              </a:rPr>
              <a:t> </a:t>
            </a:r>
            <a:r>
              <a:rPr lang="en-ID" dirty="0" err="1">
                <a:latin typeface="+mj-lt"/>
              </a:rPr>
              <a:t>dalam</a:t>
            </a:r>
            <a:r>
              <a:rPr lang="en-ID" dirty="0">
                <a:latin typeface="+mj-lt"/>
              </a:rPr>
              <a:t> </a:t>
            </a:r>
            <a:r>
              <a:rPr lang="en-ID" dirty="0" err="1">
                <a:latin typeface="+mj-lt"/>
              </a:rPr>
              <a:t>hidup</a:t>
            </a:r>
            <a:r>
              <a:rPr lang="en-ID" dirty="0">
                <a:latin typeface="+mj-lt"/>
              </a:rPr>
              <a:t>.</a:t>
            </a:r>
          </a:p>
          <a:p>
            <a:pPr marL="285750" indent="-285750">
              <a:buFont typeface="Arial" panose="020B0604020202020204" pitchFamily="34" charset="0"/>
              <a:buChar char="•"/>
            </a:pPr>
            <a:r>
              <a:rPr lang="en-ID" dirty="0" err="1">
                <a:latin typeface="+mj-lt"/>
              </a:rPr>
              <a:t>Berpikir</a:t>
            </a:r>
            <a:r>
              <a:rPr lang="en-ID" dirty="0">
                <a:latin typeface="+mj-lt"/>
              </a:rPr>
              <a:t> </a:t>
            </a:r>
            <a:r>
              <a:rPr lang="en-ID" dirty="0" err="1">
                <a:latin typeface="+mj-lt"/>
              </a:rPr>
              <a:t>kritis</a:t>
            </a:r>
            <a:r>
              <a:rPr lang="en-ID" dirty="0">
                <a:latin typeface="+mj-lt"/>
              </a:rPr>
              <a:t> dan </a:t>
            </a:r>
            <a:r>
              <a:rPr lang="en-ID" dirty="0" err="1">
                <a:latin typeface="+mj-lt"/>
              </a:rPr>
              <a:t>maju</a:t>
            </a:r>
            <a:r>
              <a:rPr lang="en-ID" dirty="0">
                <a:latin typeface="+mj-lt"/>
              </a:rPr>
              <a:t> </a:t>
            </a:r>
            <a:r>
              <a:rPr lang="en-ID" dirty="0" err="1">
                <a:latin typeface="+mj-lt"/>
              </a:rPr>
              <a:t>untuk</a:t>
            </a:r>
            <a:r>
              <a:rPr lang="en-ID" dirty="0">
                <a:latin typeface="+mj-lt"/>
              </a:rPr>
              <a:t> masa </a:t>
            </a:r>
            <a:r>
              <a:rPr lang="en-ID" dirty="0" err="1">
                <a:latin typeface="+mj-lt"/>
              </a:rPr>
              <a:t>depan</a:t>
            </a:r>
            <a:r>
              <a:rPr lang="en-ID" dirty="0">
                <a:latin typeface="+mj-lt"/>
              </a:rPr>
              <a:t>.</a:t>
            </a:r>
          </a:p>
          <a:p>
            <a:pPr marL="285750" indent="-285750">
              <a:buFont typeface="Arial" panose="020B0604020202020204" pitchFamily="34" charset="0"/>
              <a:buChar char="•"/>
            </a:pPr>
            <a:r>
              <a:rPr lang="en-ID" dirty="0" err="1">
                <a:latin typeface="+mj-lt"/>
              </a:rPr>
              <a:t>Mengenali</a:t>
            </a:r>
            <a:r>
              <a:rPr lang="en-ID" dirty="0">
                <a:latin typeface="+mj-lt"/>
              </a:rPr>
              <a:t> </a:t>
            </a:r>
            <a:r>
              <a:rPr lang="en-ID" dirty="0" err="1">
                <a:latin typeface="+mj-lt"/>
              </a:rPr>
              <a:t>kelebihan</a:t>
            </a:r>
            <a:r>
              <a:rPr lang="en-ID" dirty="0">
                <a:latin typeface="+mj-lt"/>
              </a:rPr>
              <a:t> dan </a:t>
            </a:r>
            <a:r>
              <a:rPr lang="en-ID" dirty="0" err="1">
                <a:latin typeface="+mj-lt"/>
              </a:rPr>
              <a:t>kekurangan</a:t>
            </a:r>
            <a:r>
              <a:rPr lang="en-ID" dirty="0">
                <a:latin typeface="+mj-lt"/>
              </a:rPr>
              <a:t> </a:t>
            </a:r>
            <a:r>
              <a:rPr lang="en-ID" dirty="0" err="1">
                <a:latin typeface="+mj-lt"/>
              </a:rPr>
              <a:t>diri</a:t>
            </a:r>
            <a:r>
              <a:rPr lang="en-ID" dirty="0">
                <a:latin typeface="+mj-lt"/>
              </a:rPr>
              <a:t>.</a:t>
            </a:r>
          </a:p>
          <a:p>
            <a:pPr marL="285750" indent="-285750">
              <a:buFont typeface="Arial" panose="020B0604020202020204" pitchFamily="34" charset="0"/>
              <a:buChar char="•"/>
            </a:pPr>
            <a:r>
              <a:rPr lang="en-ID" dirty="0" err="1">
                <a:latin typeface="+mj-lt"/>
              </a:rPr>
              <a:t>Melakukan</a:t>
            </a:r>
            <a:r>
              <a:rPr lang="en-ID" dirty="0">
                <a:latin typeface="+mj-lt"/>
              </a:rPr>
              <a:t> </a:t>
            </a:r>
            <a:r>
              <a:rPr lang="en-ID" dirty="0" err="1">
                <a:latin typeface="+mj-lt"/>
              </a:rPr>
              <a:t>sesuatu</a:t>
            </a:r>
            <a:r>
              <a:rPr lang="en-ID" dirty="0">
                <a:latin typeface="+mj-lt"/>
              </a:rPr>
              <a:t> </a:t>
            </a:r>
            <a:r>
              <a:rPr lang="en-ID" dirty="0" err="1">
                <a:latin typeface="+mj-lt"/>
              </a:rPr>
              <a:t>kebaikan</a:t>
            </a:r>
            <a:r>
              <a:rPr lang="en-ID" dirty="0">
                <a:latin typeface="+mj-lt"/>
              </a:rPr>
              <a:t> </a:t>
            </a:r>
            <a:r>
              <a:rPr lang="en-ID" dirty="0" err="1">
                <a:latin typeface="+mj-lt"/>
              </a:rPr>
              <a:t>dengan</a:t>
            </a:r>
            <a:r>
              <a:rPr lang="en-ID" dirty="0">
                <a:latin typeface="+mj-lt"/>
              </a:rPr>
              <a:t> </a:t>
            </a:r>
            <a:r>
              <a:rPr lang="en-ID" dirty="0" err="1">
                <a:latin typeface="+mj-lt"/>
              </a:rPr>
              <a:t>niat</a:t>
            </a:r>
            <a:r>
              <a:rPr lang="en-ID" dirty="0">
                <a:latin typeface="+mj-lt"/>
              </a:rPr>
              <a:t> </a:t>
            </a:r>
            <a:r>
              <a:rPr lang="en-ID" dirty="0" err="1">
                <a:latin typeface="+mj-lt"/>
              </a:rPr>
              <a:t>karena</a:t>
            </a:r>
            <a:r>
              <a:rPr lang="en-ID" dirty="0">
                <a:latin typeface="+mj-lt"/>
              </a:rPr>
              <a:t> Allah </a:t>
            </a:r>
            <a:r>
              <a:rPr lang="en-ID" dirty="0" err="1">
                <a:latin typeface="+mj-lt"/>
              </a:rPr>
              <a:t>Swt</a:t>
            </a:r>
            <a:r>
              <a:rPr lang="en-ID" dirty="0">
                <a:latin typeface="+mj-lt"/>
              </a:rPr>
              <a:t>.</a:t>
            </a:r>
            <a:endParaRPr lang="en-US" dirty="0">
              <a:latin typeface="+mj-lt"/>
            </a:endParaRPr>
          </a:p>
        </p:txBody>
      </p:sp>
      <p:sp>
        <p:nvSpPr>
          <p:cNvPr id="73" name="TextBox 72">
            <a:extLst>
              <a:ext uri="{FF2B5EF4-FFF2-40B4-BE49-F238E27FC236}">
                <a16:creationId xmlns:a16="http://schemas.microsoft.com/office/drawing/2014/main" xmlns="" id="{ED350558-FCBC-8484-4E32-F40C8910D2BB}"/>
              </a:ext>
            </a:extLst>
          </p:cNvPr>
          <p:cNvSpPr txBox="1"/>
          <p:nvPr/>
        </p:nvSpPr>
        <p:spPr>
          <a:xfrm>
            <a:off x="5244853" y="1288899"/>
            <a:ext cx="2859357" cy="646331"/>
          </a:xfrm>
          <a:prstGeom prst="rect">
            <a:avLst/>
          </a:prstGeom>
          <a:solidFill>
            <a:schemeClr val="accent3">
              <a:lumMod val="40000"/>
              <a:lumOff val="60000"/>
            </a:schemeClr>
          </a:solidFill>
          <a:effectLst>
            <a:softEdge rad="63500"/>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b="1" spc="300" dirty="0" err="1"/>
              <a:t>Contoh</a:t>
            </a:r>
            <a:r>
              <a:rPr lang="en-US" b="1" spc="300" dirty="0"/>
              <a:t> </a:t>
            </a:r>
            <a:r>
              <a:rPr lang="en-US" b="1" spc="300" dirty="0" err="1"/>
              <a:t>Khauf</a:t>
            </a:r>
            <a:r>
              <a:rPr lang="en-US" b="1" spc="300" dirty="0"/>
              <a:t> </a:t>
            </a:r>
            <a:r>
              <a:rPr lang="en-US" b="1" spc="300" dirty="0" err="1"/>
              <a:t>kepada</a:t>
            </a:r>
            <a:r>
              <a:rPr lang="en-US" b="1" spc="300" dirty="0"/>
              <a:t> Allah </a:t>
            </a:r>
            <a:r>
              <a:rPr lang="en-US" b="1" spc="300" dirty="0" err="1"/>
              <a:t>Swt</a:t>
            </a:r>
            <a:r>
              <a:rPr lang="en-US" b="1" spc="300" dirty="0"/>
              <a:t>.</a:t>
            </a:r>
            <a:endParaRPr lang="en-ID" b="1" spc="300" dirty="0"/>
          </a:p>
        </p:txBody>
      </p:sp>
      <p:sp>
        <p:nvSpPr>
          <p:cNvPr id="74" name="TextBox 73">
            <a:extLst>
              <a:ext uri="{FF2B5EF4-FFF2-40B4-BE49-F238E27FC236}">
                <a16:creationId xmlns:a16="http://schemas.microsoft.com/office/drawing/2014/main" xmlns="" id="{4D91C5A4-8D43-E2ED-0F9E-93F2E5C3E02C}"/>
              </a:ext>
            </a:extLst>
          </p:cNvPr>
          <p:cNvSpPr txBox="1"/>
          <p:nvPr/>
        </p:nvSpPr>
        <p:spPr>
          <a:xfrm>
            <a:off x="1763006" y="352394"/>
            <a:ext cx="5376937" cy="461665"/>
          </a:xfrm>
          <a:prstGeom prst="rect">
            <a:avLst/>
          </a:prstGeom>
          <a:ln>
            <a:solidFill>
              <a:schemeClr val="accent3">
                <a:lumMod val="75000"/>
              </a:schemeClr>
            </a:solidFill>
          </a:ln>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en-US" sz="2400" b="1" spc="300" dirty="0">
                <a:solidFill>
                  <a:schemeClr val="accent3">
                    <a:lumMod val="50000"/>
                  </a:schemeClr>
                </a:solidFill>
                <a:cs typeface="Andalus" panose="02020603050405020304" pitchFamily="18" charset="-78"/>
              </a:rPr>
              <a:t>C. </a:t>
            </a:r>
            <a:r>
              <a:rPr lang="en-US" sz="2400" b="1" spc="300" dirty="0" err="1">
                <a:solidFill>
                  <a:schemeClr val="accent3">
                    <a:lumMod val="50000"/>
                  </a:schemeClr>
                </a:solidFill>
                <a:cs typeface="Andalus" panose="02020603050405020304" pitchFamily="18" charset="-78"/>
              </a:rPr>
              <a:t>Khauf</a:t>
            </a:r>
            <a:r>
              <a:rPr lang="en-US" sz="2400" b="1" spc="300" dirty="0">
                <a:solidFill>
                  <a:schemeClr val="accent3">
                    <a:lumMod val="50000"/>
                  </a:schemeClr>
                </a:solidFill>
                <a:cs typeface="Andalus" panose="02020603050405020304" pitchFamily="18" charset="-78"/>
              </a:rPr>
              <a:t> </a:t>
            </a:r>
            <a:r>
              <a:rPr lang="en-US" sz="2400" b="1" spc="300" dirty="0" err="1">
                <a:solidFill>
                  <a:schemeClr val="accent3">
                    <a:lumMod val="50000"/>
                  </a:schemeClr>
                </a:solidFill>
                <a:cs typeface="Andalus" panose="02020603050405020304" pitchFamily="18" charset="-78"/>
              </a:rPr>
              <a:t>Kepada</a:t>
            </a:r>
            <a:r>
              <a:rPr lang="en-US" sz="2400" b="1" spc="300" dirty="0">
                <a:solidFill>
                  <a:schemeClr val="accent3">
                    <a:lumMod val="50000"/>
                  </a:schemeClr>
                </a:solidFill>
                <a:cs typeface="Andalus" panose="02020603050405020304" pitchFamily="18" charset="-78"/>
              </a:rPr>
              <a:t> Allah </a:t>
            </a:r>
            <a:r>
              <a:rPr lang="en-US" sz="2400" b="1" spc="300" dirty="0" err="1">
                <a:solidFill>
                  <a:schemeClr val="accent3">
                    <a:lumMod val="50000"/>
                  </a:schemeClr>
                </a:solidFill>
                <a:cs typeface="Andalus" panose="02020603050405020304" pitchFamily="18" charset="-78"/>
              </a:rPr>
              <a:t>Swt</a:t>
            </a:r>
            <a:r>
              <a:rPr lang="en-US" sz="2400" b="1" spc="300" dirty="0">
                <a:solidFill>
                  <a:schemeClr val="accent3">
                    <a:lumMod val="50000"/>
                  </a:schemeClr>
                </a:solidFill>
                <a:cs typeface="Andalus" panose="02020603050405020304" pitchFamily="18" charset="-78"/>
              </a:rPr>
              <a:t> </a:t>
            </a:r>
            <a:endParaRPr lang="en-ID" sz="2400" b="1" spc="300" dirty="0">
              <a:solidFill>
                <a:schemeClr val="accent3">
                  <a:lumMod val="50000"/>
                </a:schemeClr>
              </a:solidFill>
              <a:cs typeface="Andalus" panose="02020603050405020304" pitchFamily="18" charset="-78"/>
            </a:endParaRPr>
          </a:p>
        </p:txBody>
      </p:sp>
      <p:pic>
        <p:nvPicPr>
          <p:cNvPr id="75" name="Picture 74">
            <a:extLst>
              <a:ext uri="{FF2B5EF4-FFF2-40B4-BE49-F238E27FC236}">
                <a16:creationId xmlns:a16="http://schemas.microsoft.com/office/drawing/2014/main" xmlns="" id="{5C67CF80-EA2B-A60C-DB45-1C19546061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
        <p:nvSpPr>
          <p:cNvPr id="4" name="AutoShape 2" descr="man in black coat standing in front of window"/>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2"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t="46631"/>
          <a:stretch/>
        </p:blipFill>
        <p:spPr bwMode="auto">
          <a:xfrm>
            <a:off x="663388" y="1200150"/>
            <a:ext cx="3414976" cy="32404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92568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282"/>
        <p:cNvGrpSpPr/>
        <p:nvPr/>
      </p:nvGrpSpPr>
      <p:grpSpPr>
        <a:xfrm>
          <a:off x="0" y="0"/>
          <a:ext cx="0" cy="0"/>
          <a:chOff x="0" y="0"/>
          <a:chExt cx="0" cy="0"/>
        </a:xfrm>
      </p:grpSpPr>
      <p:pic>
        <p:nvPicPr>
          <p:cNvPr id="75" name="Picture 74">
            <a:extLst>
              <a:ext uri="{FF2B5EF4-FFF2-40B4-BE49-F238E27FC236}">
                <a16:creationId xmlns:a16="http://schemas.microsoft.com/office/drawing/2014/main" xmlns="" id="{CC00498C-23A2-EA2E-AF04-4328B7E24F8C}"/>
              </a:ext>
            </a:extLst>
          </p:cNvPr>
          <p:cNvPicPr>
            <a:picLocks noChangeAspect="1"/>
          </p:cNvPicPr>
          <p:nvPr/>
        </p:nvPicPr>
        <p:blipFill>
          <a:blip r:embed="rId3">
            <a:duotone>
              <a:prstClr val="black"/>
              <a:schemeClr val="accent3">
                <a:lumMod val="20000"/>
                <a:lumOff val="80000"/>
                <a:tint val="45000"/>
                <a:satMod val="400000"/>
              </a:schemeClr>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0" y="9525"/>
            <a:ext cx="9143244" cy="5143500"/>
          </a:xfrm>
          <a:prstGeom prst="rect">
            <a:avLst/>
          </a:prstGeom>
        </p:spPr>
      </p:pic>
      <p:sp>
        <p:nvSpPr>
          <p:cNvPr id="4301" name="Google Shape;4301;p82"/>
          <p:cNvSpPr/>
          <p:nvPr/>
        </p:nvSpPr>
        <p:spPr>
          <a:xfrm rot="-445099">
            <a:off x="871519" y="3154584"/>
            <a:ext cx="1359277" cy="996545"/>
          </a:xfrm>
          <a:prstGeom prst="rect">
            <a:avLst/>
          </a:prstGeom>
          <a:noFill/>
          <a:ln>
            <a:noFill/>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FFFFFF"/>
              </a:buClr>
              <a:buSzPts val="1200"/>
              <a:buFont typeface="Arial"/>
              <a:buNone/>
            </a:pPr>
            <a:r>
              <a:rPr lang="en" sz="1500" b="1" dirty="0">
                <a:solidFill>
                  <a:schemeClr val="dk1"/>
                </a:solidFill>
                <a:latin typeface="Delius Swash Caps"/>
                <a:ea typeface="Delius Swash Caps"/>
                <a:cs typeface="Delius Swash Caps"/>
                <a:sym typeface="Delius Swash Caps"/>
              </a:rPr>
              <a:t>            ...</a:t>
            </a:r>
            <a:endParaRPr sz="1500" b="1" dirty="0">
              <a:solidFill>
                <a:schemeClr val="dk1"/>
              </a:solidFill>
              <a:latin typeface="Delius Swash Caps"/>
              <a:ea typeface="Delius Swash Caps"/>
              <a:cs typeface="Delius Swash Caps"/>
              <a:sym typeface="Delius Swash Caps"/>
            </a:endParaRPr>
          </a:p>
        </p:txBody>
      </p:sp>
      <p:sp>
        <p:nvSpPr>
          <p:cNvPr id="4311" name="Google Shape;4311;p82"/>
          <p:cNvSpPr txBox="1">
            <a:spLocks noGrp="1"/>
          </p:cNvSpPr>
          <p:nvPr>
            <p:ph type="subTitle" idx="1"/>
          </p:nvPr>
        </p:nvSpPr>
        <p:spPr>
          <a:xfrm>
            <a:off x="959158" y="1780596"/>
            <a:ext cx="3556005" cy="2454113"/>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endParaRPr dirty="0"/>
          </a:p>
        </p:txBody>
      </p:sp>
      <p:grpSp>
        <p:nvGrpSpPr>
          <p:cNvPr id="76" name="Google Shape;1871;p49">
            <a:extLst>
              <a:ext uri="{FF2B5EF4-FFF2-40B4-BE49-F238E27FC236}">
                <a16:creationId xmlns:a16="http://schemas.microsoft.com/office/drawing/2014/main" xmlns="" id="{35EF2F1A-E0B3-3253-FDB8-647B84DD4F9E}"/>
              </a:ext>
            </a:extLst>
          </p:cNvPr>
          <p:cNvGrpSpPr/>
          <p:nvPr/>
        </p:nvGrpSpPr>
        <p:grpSpPr>
          <a:xfrm rot="777190">
            <a:off x="4547976" y="1110725"/>
            <a:ext cx="3674631" cy="3463639"/>
            <a:chOff x="820950" y="1441799"/>
            <a:chExt cx="1953192" cy="2175517"/>
          </a:xfrm>
        </p:grpSpPr>
        <p:sp>
          <p:nvSpPr>
            <p:cNvPr id="77" name="Google Shape;1872;p49">
              <a:extLst>
                <a:ext uri="{FF2B5EF4-FFF2-40B4-BE49-F238E27FC236}">
                  <a16:creationId xmlns:a16="http://schemas.microsoft.com/office/drawing/2014/main" xmlns="" id="{3200310D-F62D-4D08-2F1E-DA1AEE3B31EF}"/>
                </a:ext>
              </a:extLst>
            </p:cNvPr>
            <p:cNvSpPr/>
            <p:nvPr/>
          </p:nvSpPr>
          <p:spPr>
            <a:xfrm>
              <a:off x="820950" y="1441799"/>
              <a:ext cx="1953192" cy="2175517"/>
            </a:xfrm>
            <a:custGeom>
              <a:avLst/>
              <a:gdLst/>
              <a:ahLst/>
              <a:cxnLst/>
              <a:rect l="l" t="t" r="r" b="b"/>
              <a:pathLst>
                <a:path w="47133" h="52498" extrusionOk="0">
                  <a:moveTo>
                    <a:pt x="33954" y="0"/>
                  </a:moveTo>
                  <a:cubicBezTo>
                    <a:pt x="33630" y="0"/>
                    <a:pt x="33306" y="36"/>
                    <a:pt x="32982" y="108"/>
                  </a:cubicBezTo>
                  <a:lnTo>
                    <a:pt x="5581" y="6157"/>
                  </a:lnTo>
                  <a:cubicBezTo>
                    <a:pt x="3205" y="6661"/>
                    <a:pt x="1656" y="8966"/>
                    <a:pt x="2124" y="11342"/>
                  </a:cubicBezTo>
                  <a:cubicBezTo>
                    <a:pt x="1044" y="12314"/>
                    <a:pt x="0" y="13719"/>
                    <a:pt x="432" y="15699"/>
                  </a:cubicBezTo>
                  <a:cubicBezTo>
                    <a:pt x="720" y="17067"/>
                    <a:pt x="1692" y="18148"/>
                    <a:pt x="2989" y="18652"/>
                  </a:cubicBezTo>
                  <a:cubicBezTo>
                    <a:pt x="900" y="20776"/>
                    <a:pt x="1692" y="24305"/>
                    <a:pt x="4465" y="25349"/>
                  </a:cubicBezTo>
                  <a:cubicBezTo>
                    <a:pt x="2376" y="27473"/>
                    <a:pt x="3169" y="31002"/>
                    <a:pt x="5905" y="32082"/>
                  </a:cubicBezTo>
                  <a:cubicBezTo>
                    <a:pt x="3853" y="34171"/>
                    <a:pt x="4609" y="37735"/>
                    <a:pt x="7381" y="38779"/>
                  </a:cubicBezTo>
                  <a:cubicBezTo>
                    <a:pt x="5329" y="40904"/>
                    <a:pt x="6085" y="44432"/>
                    <a:pt x="8858" y="45477"/>
                  </a:cubicBezTo>
                  <a:cubicBezTo>
                    <a:pt x="7886" y="46485"/>
                    <a:pt x="7489" y="47889"/>
                    <a:pt x="7777" y="49257"/>
                  </a:cubicBezTo>
                  <a:cubicBezTo>
                    <a:pt x="8102" y="50662"/>
                    <a:pt x="9362" y="51634"/>
                    <a:pt x="10802" y="51634"/>
                  </a:cubicBezTo>
                  <a:cubicBezTo>
                    <a:pt x="11018" y="51634"/>
                    <a:pt x="11234" y="51634"/>
                    <a:pt x="11450" y="51598"/>
                  </a:cubicBezTo>
                  <a:cubicBezTo>
                    <a:pt x="11594" y="51562"/>
                    <a:pt x="11738" y="51490"/>
                    <a:pt x="11882" y="51454"/>
                  </a:cubicBezTo>
                  <a:cubicBezTo>
                    <a:pt x="12710" y="52138"/>
                    <a:pt x="13719" y="52498"/>
                    <a:pt x="14799" y="52498"/>
                  </a:cubicBezTo>
                  <a:cubicBezTo>
                    <a:pt x="15123" y="52498"/>
                    <a:pt x="15447" y="52462"/>
                    <a:pt x="15771" y="52390"/>
                  </a:cubicBezTo>
                  <a:lnTo>
                    <a:pt x="43172" y="46377"/>
                  </a:lnTo>
                  <a:cubicBezTo>
                    <a:pt x="45585" y="45837"/>
                    <a:pt x="47133" y="43424"/>
                    <a:pt x="46593" y="41012"/>
                  </a:cubicBezTo>
                  <a:lnTo>
                    <a:pt x="38347" y="3565"/>
                  </a:lnTo>
                  <a:cubicBezTo>
                    <a:pt x="37879" y="1476"/>
                    <a:pt x="36079" y="0"/>
                    <a:pt x="33954" y="0"/>
                  </a:cubicBezTo>
                  <a:close/>
                </a:path>
              </a:pathLst>
            </a:custGeom>
            <a:solidFill>
              <a:schemeClr val="accent4"/>
            </a:solidFill>
            <a:ln>
              <a:solidFill>
                <a:srgbClr val="00B0F0"/>
              </a:solidFill>
            </a:ln>
            <a:effectLst>
              <a:outerShdw dist="76200" dir="2820000" algn="bl" rotWithShape="0">
                <a:srgbClr val="000000">
                  <a:alpha val="8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Amatic SC" panose="00000500000000000000" pitchFamily="2" charset="-79"/>
                <a:cs typeface="Amatic SC" panose="00000500000000000000" pitchFamily="2" charset="-79"/>
              </a:endParaRPr>
            </a:p>
          </p:txBody>
        </p:sp>
        <p:sp>
          <p:nvSpPr>
            <p:cNvPr id="78" name="Google Shape;1873;p49">
              <a:extLst>
                <a:ext uri="{FF2B5EF4-FFF2-40B4-BE49-F238E27FC236}">
                  <a16:creationId xmlns:a16="http://schemas.microsoft.com/office/drawing/2014/main" xmlns="" id="{C6D9D0DD-A897-2E02-B9BD-A80EAE16A195}"/>
                </a:ext>
              </a:extLst>
            </p:cNvPr>
            <p:cNvSpPr/>
            <p:nvPr/>
          </p:nvSpPr>
          <p:spPr>
            <a:xfrm>
              <a:off x="988728" y="1509472"/>
              <a:ext cx="1650768" cy="1958662"/>
            </a:xfrm>
            <a:custGeom>
              <a:avLst/>
              <a:gdLst/>
              <a:ahLst/>
              <a:cxnLst/>
              <a:rect l="l" t="t" r="r" b="b"/>
              <a:pathLst>
                <a:path w="39789" h="47265" extrusionOk="0">
                  <a:moveTo>
                    <a:pt x="29462" y="0"/>
                  </a:moveTo>
                  <a:cubicBezTo>
                    <a:pt x="29329" y="0"/>
                    <a:pt x="29194" y="14"/>
                    <a:pt x="29058" y="42"/>
                  </a:cubicBezTo>
                  <a:lnTo>
                    <a:pt x="1657" y="6091"/>
                  </a:lnTo>
                  <a:cubicBezTo>
                    <a:pt x="649" y="6307"/>
                    <a:pt x="1" y="7315"/>
                    <a:pt x="217" y="8323"/>
                  </a:cubicBezTo>
                  <a:lnTo>
                    <a:pt x="8462" y="45770"/>
                  </a:lnTo>
                  <a:cubicBezTo>
                    <a:pt x="8647" y="46662"/>
                    <a:pt x="9409" y="47265"/>
                    <a:pt x="10278" y="47265"/>
                  </a:cubicBezTo>
                  <a:cubicBezTo>
                    <a:pt x="10427" y="47265"/>
                    <a:pt x="10578" y="47247"/>
                    <a:pt x="10731" y="47210"/>
                  </a:cubicBezTo>
                  <a:lnTo>
                    <a:pt x="38132" y="41197"/>
                  </a:lnTo>
                  <a:cubicBezTo>
                    <a:pt x="39140" y="40981"/>
                    <a:pt x="39788" y="39973"/>
                    <a:pt x="39572" y="38929"/>
                  </a:cubicBezTo>
                  <a:lnTo>
                    <a:pt x="31327" y="1482"/>
                  </a:lnTo>
                  <a:cubicBezTo>
                    <a:pt x="31139" y="605"/>
                    <a:pt x="30351" y="0"/>
                    <a:pt x="29462" y="0"/>
                  </a:cubicBezTo>
                  <a:close/>
                </a:path>
              </a:pathLst>
            </a:custGeom>
            <a:solidFill>
              <a:schemeClr val="accent2"/>
            </a:solidFill>
            <a:ln>
              <a:solidFill>
                <a:srgbClr val="00B0F0"/>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4800" dirty="0">
                <a:latin typeface="Amatic SC" panose="00000500000000000000" pitchFamily="2" charset="-79"/>
                <a:cs typeface="Amatic SC" panose="00000500000000000000" pitchFamily="2" charset="-79"/>
              </a:endParaRPr>
            </a:p>
          </p:txBody>
        </p:sp>
        <p:sp>
          <p:nvSpPr>
            <p:cNvPr id="80" name="Google Shape;1875;p49">
              <a:extLst>
                <a:ext uri="{FF2B5EF4-FFF2-40B4-BE49-F238E27FC236}">
                  <a16:creationId xmlns:a16="http://schemas.microsoft.com/office/drawing/2014/main" xmlns="" id="{2E3ACECE-B2AD-893F-5DA2-F3952A95F0DD}"/>
                </a:ext>
              </a:extLst>
            </p:cNvPr>
            <p:cNvSpPr/>
            <p:nvPr/>
          </p:nvSpPr>
          <p:spPr>
            <a:xfrm>
              <a:off x="2080253" y="2926400"/>
              <a:ext cx="376068" cy="82134"/>
            </a:xfrm>
            <a:custGeom>
              <a:avLst/>
              <a:gdLst/>
              <a:ahLst/>
              <a:cxnLst/>
              <a:rect l="l" t="t" r="r" b="b"/>
              <a:pathLst>
                <a:path w="9075" h="1982" fill="none" extrusionOk="0">
                  <a:moveTo>
                    <a:pt x="1" y="1981"/>
                  </a:moveTo>
                  <a:lnTo>
                    <a:pt x="9074" y="1"/>
                  </a:lnTo>
                </a:path>
              </a:pathLst>
            </a:custGeom>
            <a:noFill/>
            <a:ln w="19050" cap="rnd" cmpd="sng">
              <a:solidFill>
                <a:srgbClr val="00B0F0"/>
              </a:solidFill>
              <a:prstDash val="solid"/>
              <a:miter lim="360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matic SC" panose="00000500000000000000" pitchFamily="2" charset="-79"/>
                <a:cs typeface="Amatic SC" panose="00000500000000000000" pitchFamily="2" charset="-79"/>
              </a:endParaRPr>
            </a:p>
          </p:txBody>
        </p:sp>
        <p:sp>
          <p:nvSpPr>
            <p:cNvPr id="81" name="Google Shape;1876;p49">
              <a:extLst>
                <a:ext uri="{FF2B5EF4-FFF2-40B4-BE49-F238E27FC236}">
                  <a16:creationId xmlns:a16="http://schemas.microsoft.com/office/drawing/2014/main" xmlns="" id="{7E4C1492-5E6E-A055-C5D8-CC817C770197}"/>
                </a:ext>
              </a:extLst>
            </p:cNvPr>
            <p:cNvSpPr/>
            <p:nvPr/>
          </p:nvSpPr>
          <p:spPr>
            <a:xfrm>
              <a:off x="2096663" y="2998048"/>
              <a:ext cx="374576" cy="83584"/>
            </a:xfrm>
            <a:custGeom>
              <a:avLst/>
              <a:gdLst/>
              <a:ahLst/>
              <a:cxnLst/>
              <a:rect l="l" t="t" r="r" b="b"/>
              <a:pathLst>
                <a:path w="9039" h="2017" fill="none" extrusionOk="0">
                  <a:moveTo>
                    <a:pt x="1" y="2017"/>
                  </a:moveTo>
                  <a:lnTo>
                    <a:pt x="9039" y="0"/>
                  </a:lnTo>
                </a:path>
              </a:pathLst>
            </a:custGeom>
            <a:noFill/>
            <a:ln w="19050" cap="rnd" cmpd="sng">
              <a:solidFill>
                <a:srgbClr val="00B0F0"/>
              </a:solidFill>
              <a:prstDash val="solid"/>
              <a:miter lim="360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Amatic SC" panose="00000500000000000000" pitchFamily="2" charset="-79"/>
                <a:cs typeface="Amatic SC" panose="00000500000000000000" pitchFamily="2" charset="-79"/>
              </a:endParaRPr>
            </a:p>
          </p:txBody>
        </p:sp>
        <p:sp>
          <p:nvSpPr>
            <p:cNvPr id="82" name="Google Shape;1877;p49">
              <a:extLst>
                <a:ext uri="{FF2B5EF4-FFF2-40B4-BE49-F238E27FC236}">
                  <a16:creationId xmlns:a16="http://schemas.microsoft.com/office/drawing/2014/main" xmlns="" id="{3C777E53-D758-1857-40F0-54F6EF2F412C}"/>
                </a:ext>
              </a:extLst>
            </p:cNvPr>
            <p:cNvSpPr/>
            <p:nvPr/>
          </p:nvSpPr>
          <p:spPr>
            <a:xfrm>
              <a:off x="2111581" y="3071147"/>
              <a:ext cx="376068" cy="82093"/>
            </a:xfrm>
            <a:custGeom>
              <a:avLst/>
              <a:gdLst/>
              <a:ahLst/>
              <a:cxnLst/>
              <a:rect l="l" t="t" r="r" b="b"/>
              <a:pathLst>
                <a:path w="9075" h="1981" fill="none" extrusionOk="0">
                  <a:moveTo>
                    <a:pt x="1" y="1981"/>
                  </a:moveTo>
                  <a:lnTo>
                    <a:pt x="9075" y="0"/>
                  </a:lnTo>
                </a:path>
              </a:pathLst>
            </a:custGeom>
            <a:noFill/>
            <a:ln w="19050" cap="rnd" cmpd="sng">
              <a:solidFill>
                <a:srgbClr val="00B0F0"/>
              </a:solidFill>
              <a:prstDash val="solid"/>
              <a:miter lim="360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matic SC" panose="00000500000000000000" pitchFamily="2" charset="-79"/>
                <a:cs typeface="Amatic SC" panose="00000500000000000000" pitchFamily="2" charset="-79"/>
              </a:endParaRPr>
            </a:p>
          </p:txBody>
        </p:sp>
        <p:sp>
          <p:nvSpPr>
            <p:cNvPr id="83" name="Google Shape;1878;p49">
              <a:extLst>
                <a:ext uri="{FF2B5EF4-FFF2-40B4-BE49-F238E27FC236}">
                  <a16:creationId xmlns:a16="http://schemas.microsoft.com/office/drawing/2014/main" xmlns="" id="{7B4A1ED6-A8C1-97B6-EC21-26B531B329FB}"/>
                </a:ext>
              </a:extLst>
            </p:cNvPr>
            <p:cNvSpPr/>
            <p:nvPr/>
          </p:nvSpPr>
          <p:spPr>
            <a:xfrm>
              <a:off x="947755" y="1875999"/>
              <a:ext cx="477513" cy="1566764"/>
            </a:xfrm>
            <a:custGeom>
              <a:avLst/>
              <a:gdLst/>
              <a:ahLst/>
              <a:cxnLst/>
              <a:rect l="l" t="t" r="r" b="b"/>
              <a:pathLst>
                <a:path w="11523" h="37808" fill="none" extrusionOk="0">
                  <a:moveTo>
                    <a:pt x="3745" y="0"/>
                  </a:moveTo>
                  <a:cubicBezTo>
                    <a:pt x="4141" y="1692"/>
                    <a:pt x="1" y="2593"/>
                    <a:pt x="361" y="4285"/>
                  </a:cubicBezTo>
                  <a:cubicBezTo>
                    <a:pt x="721" y="5941"/>
                    <a:pt x="4862" y="5041"/>
                    <a:pt x="5222" y="6733"/>
                  </a:cubicBezTo>
                  <a:cubicBezTo>
                    <a:pt x="5618" y="8390"/>
                    <a:pt x="1477" y="9326"/>
                    <a:pt x="1837" y="10982"/>
                  </a:cubicBezTo>
                  <a:cubicBezTo>
                    <a:pt x="2197" y="12674"/>
                    <a:pt x="6338" y="11738"/>
                    <a:pt x="6698" y="13431"/>
                  </a:cubicBezTo>
                  <a:cubicBezTo>
                    <a:pt x="7094" y="15123"/>
                    <a:pt x="2953" y="15987"/>
                    <a:pt x="3313" y="17679"/>
                  </a:cubicBezTo>
                  <a:cubicBezTo>
                    <a:pt x="3673" y="19372"/>
                    <a:pt x="7814" y="18472"/>
                    <a:pt x="8210" y="20128"/>
                  </a:cubicBezTo>
                  <a:cubicBezTo>
                    <a:pt x="8570" y="21820"/>
                    <a:pt x="4429" y="22720"/>
                    <a:pt x="4790" y="24413"/>
                  </a:cubicBezTo>
                  <a:cubicBezTo>
                    <a:pt x="5150" y="26069"/>
                    <a:pt x="9290" y="25169"/>
                    <a:pt x="9686" y="26861"/>
                  </a:cubicBezTo>
                  <a:cubicBezTo>
                    <a:pt x="10047" y="28517"/>
                    <a:pt x="5906" y="29418"/>
                    <a:pt x="6266" y="31110"/>
                  </a:cubicBezTo>
                  <a:cubicBezTo>
                    <a:pt x="6626" y="32802"/>
                    <a:pt x="10767" y="31866"/>
                    <a:pt x="11163" y="33558"/>
                  </a:cubicBezTo>
                  <a:cubicBezTo>
                    <a:pt x="11523" y="35251"/>
                    <a:pt x="7382" y="36151"/>
                    <a:pt x="7742" y="37807"/>
                  </a:cubicBezTo>
                </a:path>
              </a:pathLst>
            </a:custGeom>
            <a:noFill/>
            <a:ln w="22500" cap="rnd" cmpd="sng">
              <a:solidFill>
                <a:srgbClr val="00B0F0"/>
              </a:solidFill>
              <a:prstDash val="solid"/>
              <a:miter lim="360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matic SC" panose="00000500000000000000" pitchFamily="2" charset="-79"/>
                <a:cs typeface="Amatic SC" panose="00000500000000000000" pitchFamily="2" charset="-79"/>
              </a:endParaRPr>
            </a:p>
          </p:txBody>
        </p:sp>
      </p:grpSp>
      <p:grpSp>
        <p:nvGrpSpPr>
          <p:cNvPr id="84" name="Google Shape;2679;p59">
            <a:extLst>
              <a:ext uri="{FF2B5EF4-FFF2-40B4-BE49-F238E27FC236}">
                <a16:creationId xmlns:a16="http://schemas.microsoft.com/office/drawing/2014/main" xmlns="" id="{A89E4CF5-621C-F4F3-8696-0B126425ECC9}"/>
              </a:ext>
            </a:extLst>
          </p:cNvPr>
          <p:cNvGrpSpPr/>
          <p:nvPr/>
        </p:nvGrpSpPr>
        <p:grpSpPr>
          <a:xfrm>
            <a:off x="7453568" y="1243874"/>
            <a:ext cx="1019248" cy="871170"/>
            <a:chOff x="6822150" y="3335625"/>
            <a:chExt cx="1512405" cy="1545881"/>
          </a:xfrm>
        </p:grpSpPr>
        <p:sp>
          <p:nvSpPr>
            <p:cNvPr id="85" name="Google Shape;2680;p59">
              <a:extLst>
                <a:ext uri="{FF2B5EF4-FFF2-40B4-BE49-F238E27FC236}">
                  <a16:creationId xmlns:a16="http://schemas.microsoft.com/office/drawing/2014/main" xmlns="" id="{230A4BB1-331C-0FB1-E321-AE00BC851875}"/>
                </a:ext>
              </a:extLst>
            </p:cNvPr>
            <p:cNvSpPr/>
            <p:nvPr/>
          </p:nvSpPr>
          <p:spPr>
            <a:xfrm>
              <a:off x="6822150" y="3335625"/>
              <a:ext cx="1512405" cy="1545881"/>
            </a:xfrm>
            <a:custGeom>
              <a:avLst/>
              <a:gdLst/>
              <a:ahLst/>
              <a:cxnLst/>
              <a:rect l="l" t="t" r="r" b="b"/>
              <a:pathLst>
                <a:path w="28598" h="29231" fill="none" extrusionOk="0">
                  <a:moveTo>
                    <a:pt x="28069" y="5810"/>
                  </a:moveTo>
                  <a:lnTo>
                    <a:pt x="24874" y="1585"/>
                  </a:lnTo>
                  <a:cubicBezTo>
                    <a:pt x="24425" y="951"/>
                    <a:pt x="23712" y="582"/>
                    <a:pt x="22920" y="555"/>
                  </a:cubicBezTo>
                  <a:lnTo>
                    <a:pt x="18933" y="449"/>
                  </a:lnTo>
                  <a:lnTo>
                    <a:pt x="18933" y="449"/>
                  </a:lnTo>
                  <a:lnTo>
                    <a:pt x="7922" y="159"/>
                  </a:lnTo>
                  <a:lnTo>
                    <a:pt x="5097" y="80"/>
                  </a:lnTo>
                  <a:lnTo>
                    <a:pt x="3143" y="27"/>
                  </a:lnTo>
                  <a:cubicBezTo>
                    <a:pt x="1743" y="1"/>
                    <a:pt x="581" y="1110"/>
                    <a:pt x="555" y="2509"/>
                  </a:cubicBezTo>
                  <a:lnTo>
                    <a:pt x="53" y="25719"/>
                  </a:lnTo>
                  <a:cubicBezTo>
                    <a:pt x="1" y="27092"/>
                    <a:pt x="1083" y="28228"/>
                    <a:pt x="2456" y="28280"/>
                  </a:cubicBezTo>
                  <a:lnTo>
                    <a:pt x="4146" y="28360"/>
                  </a:lnTo>
                  <a:lnTo>
                    <a:pt x="4146" y="28360"/>
                  </a:lnTo>
                  <a:lnTo>
                    <a:pt x="13018" y="28703"/>
                  </a:lnTo>
                  <a:lnTo>
                    <a:pt x="24531" y="29178"/>
                  </a:lnTo>
                  <a:cubicBezTo>
                    <a:pt x="25877" y="29231"/>
                    <a:pt x="27039" y="28201"/>
                    <a:pt x="27145" y="26828"/>
                  </a:cubicBezTo>
                  <a:lnTo>
                    <a:pt x="28571" y="7526"/>
                  </a:lnTo>
                  <a:cubicBezTo>
                    <a:pt x="28597" y="6892"/>
                    <a:pt x="28439" y="6311"/>
                    <a:pt x="28069" y="5810"/>
                  </a:cubicBezTo>
                  <a:close/>
                </a:path>
              </a:pathLst>
            </a:custGeom>
            <a:solidFill>
              <a:schemeClr val="accent4"/>
            </a:solidFill>
            <a:ln w="228600" cap="flat" cmpd="sng">
              <a:solidFill>
                <a:srgbClr val="FFFFFF"/>
              </a:solidFill>
              <a:prstDash val="solid"/>
              <a:miter lim="26404"/>
              <a:headEnd type="none" w="sm" len="sm"/>
              <a:tailEnd type="none" w="sm" len="sm"/>
            </a:ln>
            <a:effectLst>
              <a:outerShdw dist="66675" dir="2880000" algn="bl" rotWithShape="0">
                <a:schemeClr val="dk1">
                  <a:alpha val="8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2681;p59">
              <a:extLst>
                <a:ext uri="{FF2B5EF4-FFF2-40B4-BE49-F238E27FC236}">
                  <a16:creationId xmlns:a16="http://schemas.microsoft.com/office/drawing/2014/main" xmlns="" id="{F9164645-07D9-109E-8A5C-3455B980AE64}"/>
                </a:ext>
              </a:extLst>
            </p:cNvPr>
            <p:cNvSpPr/>
            <p:nvPr/>
          </p:nvSpPr>
          <p:spPr>
            <a:xfrm>
              <a:off x="6822150" y="3336947"/>
              <a:ext cx="1512405" cy="1541915"/>
            </a:xfrm>
            <a:custGeom>
              <a:avLst/>
              <a:gdLst/>
              <a:ahLst/>
              <a:cxnLst/>
              <a:rect l="l" t="t" r="r" b="b"/>
              <a:pathLst>
                <a:path w="28598" h="29156" extrusionOk="0">
                  <a:moveTo>
                    <a:pt x="3047" y="0"/>
                  </a:moveTo>
                  <a:cubicBezTo>
                    <a:pt x="1691" y="0"/>
                    <a:pt x="581" y="1090"/>
                    <a:pt x="555" y="2458"/>
                  </a:cubicBezTo>
                  <a:lnTo>
                    <a:pt x="53" y="25694"/>
                  </a:lnTo>
                  <a:cubicBezTo>
                    <a:pt x="1" y="27067"/>
                    <a:pt x="1083" y="28203"/>
                    <a:pt x="2456" y="28255"/>
                  </a:cubicBezTo>
                  <a:lnTo>
                    <a:pt x="24531" y="29153"/>
                  </a:lnTo>
                  <a:cubicBezTo>
                    <a:pt x="24564" y="29154"/>
                    <a:pt x="24597" y="29155"/>
                    <a:pt x="24630" y="29155"/>
                  </a:cubicBezTo>
                  <a:cubicBezTo>
                    <a:pt x="25934" y="29155"/>
                    <a:pt x="27042" y="28142"/>
                    <a:pt x="27145" y="26803"/>
                  </a:cubicBezTo>
                  <a:lnTo>
                    <a:pt x="28571" y="7501"/>
                  </a:lnTo>
                  <a:cubicBezTo>
                    <a:pt x="28597" y="6894"/>
                    <a:pt x="28439" y="6286"/>
                    <a:pt x="28069" y="5785"/>
                  </a:cubicBezTo>
                  <a:lnTo>
                    <a:pt x="24874" y="1560"/>
                  </a:lnTo>
                  <a:cubicBezTo>
                    <a:pt x="24425" y="926"/>
                    <a:pt x="23712" y="557"/>
                    <a:pt x="22920" y="530"/>
                  </a:cubicBezTo>
                  <a:lnTo>
                    <a:pt x="3143" y="2"/>
                  </a:lnTo>
                  <a:cubicBezTo>
                    <a:pt x="3111" y="1"/>
                    <a:pt x="3079" y="0"/>
                    <a:pt x="304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2682;p59">
              <a:extLst>
                <a:ext uri="{FF2B5EF4-FFF2-40B4-BE49-F238E27FC236}">
                  <a16:creationId xmlns:a16="http://schemas.microsoft.com/office/drawing/2014/main" xmlns="" id="{72BBBE04-806B-6A1B-3FB3-18A4FD38DCCD}"/>
                </a:ext>
              </a:extLst>
            </p:cNvPr>
            <p:cNvSpPr/>
            <p:nvPr/>
          </p:nvSpPr>
          <p:spPr>
            <a:xfrm>
              <a:off x="7225716" y="3344034"/>
              <a:ext cx="597706" cy="627005"/>
            </a:xfrm>
            <a:custGeom>
              <a:avLst/>
              <a:gdLst/>
              <a:ahLst/>
              <a:cxnLst/>
              <a:rect l="l" t="t" r="r" b="b"/>
              <a:pathLst>
                <a:path w="11302" h="11856" extrusionOk="0">
                  <a:moveTo>
                    <a:pt x="317" y="0"/>
                  </a:moveTo>
                  <a:lnTo>
                    <a:pt x="1" y="11856"/>
                  </a:lnTo>
                  <a:lnTo>
                    <a:pt x="8873" y="11777"/>
                  </a:lnTo>
                  <a:cubicBezTo>
                    <a:pt x="10087" y="11777"/>
                    <a:pt x="11091" y="10800"/>
                    <a:pt x="11117" y="9559"/>
                  </a:cubicBezTo>
                  <a:lnTo>
                    <a:pt x="11302" y="290"/>
                  </a:lnTo>
                  <a:lnTo>
                    <a:pt x="317"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2683;p59">
              <a:extLst>
                <a:ext uri="{FF2B5EF4-FFF2-40B4-BE49-F238E27FC236}">
                  <a16:creationId xmlns:a16="http://schemas.microsoft.com/office/drawing/2014/main" xmlns="" id="{9F199A77-84D7-250F-D0DF-D6D328101946}"/>
                </a:ext>
              </a:extLst>
            </p:cNvPr>
            <p:cNvSpPr/>
            <p:nvPr/>
          </p:nvSpPr>
          <p:spPr>
            <a:xfrm>
              <a:off x="7594379" y="3441712"/>
              <a:ext cx="155059" cy="430219"/>
            </a:xfrm>
            <a:custGeom>
              <a:avLst/>
              <a:gdLst/>
              <a:ahLst/>
              <a:cxnLst/>
              <a:rect l="l" t="t" r="r" b="b"/>
              <a:pathLst>
                <a:path w="2932" h="8135" extrusionOk="0">
                  <a:moveTo>
                    <a:pt x="1589" y="0"/>
                  </a:moveTo>
                  <a:cubicBezTo>
                    <a:pt x="897" y="0"/>
                    <a:pt x="317" y="546"/>
                    <a:pt x="291" y="1242"/>
                  </a:cubicBezTo>
                  <a:lnTo>
                    <a:pt x="27" y="6761"/>
                  </a:lnTo>
                  <a:cubicBezTo>
                    <a:pt x="0" y="7500"/>
                    <a:pt x="581" y="8108"/>
                    <a:pt x="1321" y="8134"/>
                  </a:cubicBezTo>
                  <a:lnTo>
                    <a:pt x="1374" y="8134"/>
                  </a:lnTo>
                  <a:cubicBezTo>
                    <a:pt x="1390" y="8135"/>
                    <a:pt x="1406" y="8135"/>
                    <a:pt x="1422" y="8135"/>
                  </a:cubicBezTo>
                  <a:cubicBezTo>
                    <a:pt x="2138" y="8135"/>
                    <a:pt x="2694" y="7564"/>
                    <a:pt x="2720" y="6867"/>
                  </a:cubicBezTo>
                  <a:lnTo>
                    <a:pt x="2905" y="1348"/>
                  </a:lnTo>
                  <a:cubicBezTo>
                    <a:pt x="2931" y="635"/>
                    <a:pt x="2377" y="28"/>
                    <a:pt x="1638" y="1"/>
                  </a:cubicBezTo>
                  <a:cubicBezTo>
                    <a:pt x="1621" y="1"/>
                    <a:pt x="1605" y="0"/>
                    <a:pt x="1589" y="0"/>
                  </a:cubicBezTo>
                  <a:close/>
                </a:path>
              </a:pathLst>
            </a:custGeom>
            <a:solidFill>
              <a:srgbClr val="6B9BA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2684;p59">
              <a:extLst>
                <a:ext uri="{FF2B5EF4-FFF2-40B4-BE49-F238E27FC236}">
                  <a16:creationId xmlns:a16="http://schemas.microsoft.com/office/drawing/2014/main" xmlns="" id="{88546A18-4DC3-5F0E-FA7E-077CBEDE7CC1}"/>
                </a:ext>
              </a:extLst>
            </p:cNvPr>
            <p:cNvSpPr/>
            <p:nvPr/>
          </p:nvSpPr>
          <p:spPr>
            <a:xfrm>
              <a:off x="7041412" y="4109228"/>
              <a:ext cx="865833" cy="759746"/>
            </a:xfrm>
            <a:custGeom>
              <a:avLst/>
              <a:gdLst/>
              <a:ahLst/>
              <a:cxnLst/>
              <a:rect l="l" t="t" r="r" b="b"/>
              <a:pathLst>
                <a:path w="16372" h="14366" extrusionOk="0">
                  <a:moveTo>
                    <a:pt x="1749" y="0"/>
                  </a:moveTo>
                  <a:cubicBezTo>
                    <a:pt x="924" y="0"/>
                    <a:pt x="237" y="677"/>
                    <a:pt x="211" y="1532"/>
                  </a:cubicBezTo>
                  <a:lnTo>
                    <a:pt x="0" y="13732"/>
                  </a:lnTo>
                  <a:lnTo>
                    <a:pt x="15949" y="14365"/>
                  </a:lnTo>
                  <a:lnTo>
                    <a:pt x="16345" y="1876"/>
                  </a:lnTo>
                  <a:cubicBezTo>
                    <a:pt x="16371" y="1031"/>
                    <a:pt x="15685" y="318"/>
                    <a:pt x="14813" y="291"/>
                  </a:cubicBezTo>
                  <a:lnTo>
                    <a:pt x="1796" y="1"/>
                  </a:lnTo>
                  <a:cubicBezTo>
                    <a:pt x="1780" y="0"/>
                    <a:pt x="1764" y="0"/>
                    <a:pt x="174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2685;p59">
              <a:extLst>
                <a:ext uri="{FF2B5EF4-FFF2-40B4-BE49-F238E27FC236}">
                  <a16:creationId xmlns:a16="http://schemas.microsoft.com/office/drawing/2014/main" xmlns="" id="{4E435957-C76A-720B-532C-4AE69AABFE41}"/>
                </a:ext>
              </a:extLst>
            </p:cNvPr>
            <p:cNvSpPr/>
            <p:nvPr/>
          </p:nvSpPr>
          <p:spPr>
            <a:xfrm>
              <a:off x="7206149" y="4261484"/>
              <a:ext cx="564230" cy="26548"/>
            </a:xfrm>
            <a:custGeom>
              <a:avLst/>
              <a:gdLst/>
              <a:ahLst/>
              <a:cxnLst/>
              <a:rect l="l" t="t" r="r" b="b"/>
              <a:pathLst>
                <a:path w="10669" h="502" fill="none" extrusionOk="0">
                  <a:moveTo>
                    <a:pt x="1" y="0"/>
                  </a:moveTo>
                  <a:lnTo>
                    <a:pt x="10669" y="502"/>
                  </a:lnTo>
                </a:path>
              </a:pathLst>
            </a:custGeom>
            <a:noFill/>
            <a:ln w="11225" cap="flat" cmpd="sng">
              <a:solidFill>
                <a:schemeClr val="dk1"/>
              </a:solidFill>
              <a:prstDash val="solid"/>
              <a:miter lim="2640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2686;p59">
              <a:extLst>
                <a:ext uri="{FF2B5EF4-FFF2-40B4-BE49-F238E27FC236}">
                  <a16:creationId xmlns:a16="http://schemas.microsoft.com/office/drawing/2014/main" xmlns="" id="{7F88B999-CD19-427B-49CC-9D0ACFC19087}"/>
                </a:ext>
              </a:extLst>
            </p:cNvPr>
            <p:cNvSpPr/>
            <p:nvPr/>
          </p:nvSpPr>
          <p:spPr>
            <a:xfrm>
              <a:off x="7203399" y="4412260"/>
              <a:ext cx="564177" cy="26601"/>
            </a:xfrm>
            <a:custGeom>
              <a:avLst/>
              <a:gdLst/>
              <a:ahLst/>
              <a:cxnLst/>
              <a:rect l="l" t="t" r="r" b="b"/>
              <a:pathLst>
                <a:path w="10668" h="503" fill="none" extrusionOk="0">
                  <a:moveTo>
                    <a:pt x="0" y="1"/>
                  </a:moveTo>
                  <a:lnTo>
                    <a:pt x="10668" y="503"/>
                  </a:lnTo>
                </a:path>
              </a:pathLst>
            </a:custGeom>
            <a:noFill/>
            <a:ln w="11225" cap="flat" cmpd="sng">
              <a:solidFill>
                <a:schemeClr val="dk1"/>
              </a:solidFill>
              <a:prstDash val="solid"/>
              <a:miter lim="2640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2687;p59">
              <a:extLst>
                <a:ext uri="{FF2B5EF4-FFF2-40B4-BE49-F238E27FC236}">
                  <a16:creationId xmlns:a16="http://schemas.microsoft.com/office/drawing/2014/main" xmlns="" id="{DB3D5521-A3E6-3A1E-E15E-15C72D50777E}"/>
                </a:ext>
              </a:extLst>
            </p:cNvPr>
            <p:cNvSpPr/>
            <p:nvPr/>
          </p:nvSpPr>
          <p:spPr>
            <a:xfrm>
              <a:off x="7207577" y="4556107"/>
              <a:ext cx="564177" cy="26601"/>
            </a:xfrm>
            <a:custGeom>
              <a:avLst/>
              <a:gdLst/>
              <a:ahLst/>
              <a:cxnLst/>
              <a:rect l="l" t="t" r="r" b="b"/>
              <a:pathLst>
                <a:path w="10668" h="503" fill="none" extrusionOk="0">
                  <a:moveTo>
                    <a:pt x="0" y="1"/>
                  </a:moveTo>
                  <a:lnTo>
                    <a:pt x="10668" y="502"/>
                  </a:lnTo>
                </a:path>
              </a:pathLst>
            </a:custGeom>
            <a:noFill/>
            <a:ln w="11225" cap="flat" cmpd="sng">
              <a:solidFill>
                <a:schemeClr val="dk1"/>
              </a:solidFill>
              <a:prstDash val="solid"/>
              <a:miter lim="2640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2688;p59">
              <a:extLst>
                <a:ext uri="{FF2B5EF4-FFF2-40B4-BE49-F238E27FC236}">
                  <a16:creationId xmlns:a16="http://schemas.microsoft.com/office/drawing/2014/main" xmlns="" id="{7DC475CA-3234-4A1C-1EB2-B337F5DB56BC}"/>
                </a:ext>
              </a:extLst>
            </p:cNvPr>
            <p:cNvSpPr/>
            <p:nvPr/>
          </p:nvSpPr>
          <p:spPr>
            <a:xfrm>
              <a:off x="7207577" y="4704133"/>
              <a:ext cx="565605" cy="26601"/>
            </a:xfrm>
            <a:custGeom>
              <a:avLst/>
              <a:gdLst/>
              <a:ahLst/>
              <a:cxnLst/>
              <a:rect l="l" t="t" r="r" b="b"/>
              <a:pathLst>
                <a:path w="10695" h="503" fill="none" extrusionOk="0">
                  <a:moveTo>
                    <a:pt x="0" y="1"/>
                  </a:moveTo>
                  <a:lnTo>
                    <a:pt x="10694" y="502"/>
                  </a:lnTo>
                </a:path>
              </a:pathLst>
            </a:custGeom>
            <a:noFill/>
            <a:ln w="11225" cap="flat" cmpd="sng">
              <a:solidFill>
                <a:schemeClr val="dk1"/>
              </a:solidFill>
              <a:prstDash val="solid"/>
              <a:miter lim="2640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2689;p59">
              <a:extLst>
                <a:ext uri="{FF2B5EF4-FFF2-40B4-BE49-F238E27FC236}">
                  <a16:creationId xmlns:a16="http://schemas.microsoft.com/office/drawing/2014/main" xmlns="" id="{7BE46FFF-262E-F1D9-BA6E-A4F9B35EFF10}"/>
                </a:ext>
              </a:extLst>
            </p:cNvPr>
            <p:cNvSpPr/>
            <p:nvPr/>
          </p:nvSpPr>
          <p:spPr>
            <a:xfrm>
              <a:off x="6869694" y="4669123"/>
              <a:ext cx="131261" cy="78376"/>
            </a:xfrm>
            <a:custGeom>
              <a:avLst/>
              <a:gdLst/>
              <a:ahLst/>
              <a:cxnLst/>
              <a:rect l="l" t="t" r="r" b="b"/>
              <a:pathLst>
                <a:path w="2482" h="1482" extrusionOk="0">
                  <a:moveTo>
                    <a:pt x="669" y="1"/>
                  </a:moveTo>
                  <a:cubicBezTo>
                    <a:pt x="316" y="1"/>
                    <a:pt x="0" y="308"/>
                    <a:pt x="26" y="689"/>
                  </a:cubicBezTo>
                  <a:lnTo>
                    <a:pt x="26" y="821"/>
                  </a:lnTo>
                  <a:cubicBezTo>
                    <a:pt x="26" y="1191"/>
                    <a:pt x="343" y="1481"/>
                    <a:pt x="739" y="1481"/>
                  </a:cubicBezTo>
                  <a:lnTo>
                    <a:pt x="1821" y="1455"/>
                  </a:lnTo>
                  <a:cubicBezTo>
                    <a:pt x="2165" y="1428"/>
                    <a:pt x="2455" y="1138"/>
                    <a:pt x="2481" y="795"/>
                  </a:cubicBezTo>
                  <a:lnTo>
                    <a:pt x="2481" y="715"/>
                  </a:lnTo>
                  <a:cubicBezTo>
                    <a:pt x="2481" y="319"/>
                    <a:pt x="2191" y="29"/>
                    <a:pt x="1821" y="29"/>
                  </a:cubicBezTo>
                  <a:lnTo>
                    <a:pt x="712" y="2"/>
                  </a:lnTo>
                  <a:cubicBezTo>
                    <a:pt x="698" y="1"/>
                    <a:pt x="683" y="1"/>
                    <a:pt x="66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2690;p59">
              <a:extLst>
                <a:ext uri="{FF2B5EF4-FFF2-40B4-BE49-F238E27FC236}">
                  <a16:creationId xmlns:a16="http://schemas.microsoft.com/office/drawing/2014/main" xmlns="" id="{5576D782-78EA-55B2-5028-9062D48F65FF}"/>
                </a:ext>
              </a:extLst>
            </p:cNvPr>
            <p:cNvSpPr/>
            <p:nvPr/>
          </p:nvSpPr>
          <p:spPr>
            <a:xfrm>
              <a:off x="7997945" y="4699849"/>
              <a:ext cx="139669" cy="88106"/>
            </a:xfrm>
            <a:custGeom>
              <a:avLst/>
              <a:gdLst/>
              <a:ahLst/>
              <a:cxnLst/>
              <a:rect l="l" t="t" r="r" b="b"/>
              <a:pathLst>
                <a:path w="2641" h="1666" extrusionOk="0">
                  <a:moveTo>
                    <a:pt x="747" y="1"/>
                  </a:moveTo>
                  <a:cubicBezTo>
                    <a:pt x="370" y="1"/>
                    <a:pt x="52" y="308"/>
                    <a:pt x="27" y="689"/>
                  </a:cubicBezTo>
                  <a:lnTo>
                    <a:pt x="27" y="821"/>
                  </a:lnTo>
                  <a:cubicBezTo>
                    <a:pt x="1" y="1243"/>
                    <a:pt x="317" y="1587"/>
                    <a:pt x="713" y="1587"/>
                  </a:cubicBezTo>
                  <a:lnTo>
                    <a:pt x="1875" y="1666"/>
                  </a:lnTo>
                  <a:cubicBezTo>
                    <a:pt x="2271" y="1666"/>
                    <a:pt x="2641" y="1349"/>
                    <a:pt x="2641" y="953"/>
                  </a:cubicBezTo>
                  <a:lnTo>
                    <a:pt x="2641" y="821"/>
                  </a:lnTo>
                  <a:cubicBezTo>
                    <a:pt x="2641" y="425"/>
                    <a:pt x="2351" y="108"/>
                    <a:pt x="1954" y="82"/>
                  </a:cubicBezTo>
                  <a:lnTo>
                    <a:pt x="793" y="2"/>
                  </a:lnTo>
                  <a:cubicBezTo>
                    <a:pt x="777" y="1"/>
                    <a:pt x="762" y="1"/>
                    <a:pt x="74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2691;p59">
              <a:extLst>
                <a:ext uri="{FF2B5EF4-FFF2-40B4-BE49-F238E27FC236}">
                  <a16:creationId xmlns:a16="http://schemas.microsoft.com/office/drawing/2014/main" xmlns="" id="{B4CB25A8-51E2-CE67-B6AB-81911FD9C139}"/>
                </a:ext>
              </a:extLst>
            </p:cNvPr>
            <p:cNvSpPr/>
            <p:nvPr/>
          </p:nvSpPr>
          <p:spPr>
            <a:xfrm>
              <a:off x="7021897" y="3338428"/>
              <a:ext cx="220636" cy="632663"/>
            </a:xfrm>
            <a:custGeom>
              <a:avLst/>
              <a:gdLst/>
              <a:ahLst/>
              <a:cxnLst/>
              <a:rect l="l" t="t" r="r" b="b"/>
              <a:pathLst>
                <a:path w="4172" h="11963" extrusionOk="0">
                  <a:moveTo>
                    <a:pt x="633" y="0"/>
                  </a:moveTo>
                  <a:lnTo>
                    <a:pt x="79" y="9585"/>
                  </a:lnTo>
                  <a:cubicBezTo>
                    <a:pt x="0" y="10864"/>
                    <a:pt x="1031" y="11962"/>
                    <a:pt x="2304" y="11962"/>
                  </a:cubicBezTo>
                  <a:cubicBezTo>
                    <a:pt x="2319" y="11962"/>
                    <a:pt x="2334" y="11962"/>
                    <a:pt x="2350" y="11962"/>
                  </a:cubicBezTo>
                  <a:lnTo>
                    <a:pt x="3855" y="11962"/>
                  </a:lnTo>
                  <a:lnTo>
                    <a:pt x="4171" y="106"/>
                  </a:lnTo>
                  <a:lnTo>
                    <a:pt x="63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TextBox 1">
            <a:extLst>
              <a:ext uri="{FF2B5EF4-FFF2-40B4-BE49-F238E27FC236}">
                <a16:creationId xmlns:a16="http://schemas.microsoft.com/office/drawing/2014/main" xmlns="" id="{8A2F0973-1179-CD2F-A345-F80B1717A0BD}"/>
              </a:ext>
            </a:extLst>
          </p:cNvPr>
          <p:cNvSpPr txBox="1"/>
          <p:nvPr/>
        </p:nvSpPr>
        <p:spPr>
          <a:xfrm>
            <a:off x="1030182" y="2312449"/>
            <a:ext cx="3363728" cy="1477328"/>
          </a:xfrm>
          <a:prstGeom prst="rect">
            <a:avLst/>
          </a:prstGeom>
          <a:noFill/>
        </p:spPr>
        <p:txBody>
          <a:bodyPr wrap="square" rtlCol="0">
            <a:spAutoFit/>
          </a:bodyPr>
          <a:lstStyle/>
          <a:p>
            <a:pPr marL="285750" indent="-285750" algn="just">
              <a:buFont typeface="Arial" panose="020B0604020202020204" pitchFamily="34" charset="0"/>
              <a:buChar char="•"/>
            </a:pPr>
            <a:r>
              <a:rPr lang="en-US" dirty="0" err="1">
                <a:latin typeface="+mj-lt"/>
              </a:rPr>
              <a:t>Terjauhkan</a:t>
            </a:r>
            <a:r>
              <a:rPr lang="en-US" dirty="0">
                <a:latin typeface="+mj-lt"/>
              </a:rPr>
              <a:t> </a:t>
            </a:r>
            <a:r>
              <a:rPr lang="en-US" dirty="0" err="1">
                <a:latin typeface="+mj-lt"/>
              </a:rPr>
              <a:t>dari</a:t>
            </a:r>
            <a:r>
              <a:rPr lang="en-US" dirty="0">
                <a:latin typeface="+mj-lt"/>
              </a:rPr>
              <a:t> </a:t>
            </a:r>
            <a:r>
              <a:rPr lang="en-US" dirty="0" err="1">
                <a:latin typeface="+mj-lt"/>
              </a:rPr>
              <a:t>Syirik</a:t>
            </a:r>
            <a:r>
              <a:rPr lang="en-US" dirty="0">
                <a:latin typeface="+mj-lt"/>
              </a:rPr>
              <a:t>.</a:t>
            </a:r>
          </a:p>
          <a:p>
            <a:pPr marL="285750" indent="-285750" algn="just">
              <a:buFont typeface="Arial" panose="020B0604020202020204" pitchFamily="34" charset="0"/>
              <a:buChar char="•"/>
            </a:pPr>
            <a:r>
              <a:rPr lang="en-US" dirty="0" err="1">
                <a:latin typeface="+mj-lt"/>
              </a:rPr>
              <a:t>Memperoleh</a:t>
            </a:r>
            <a:r>
              <a:rPr lang="en-US" dirty="0">
                <a:latin typeface="+mj-lt"/>
              </a:rPr>
              <a:t> </a:t>
            </a:r>
            <a:r>
              <a:rPr lang="en-US" dirty="0" err="1">
                <a:latin typeface="+mj-lt"/>
              </a:rPr>
              <a:t>hasil</a:t>
            </a:r>
            <a:r>
              <a:rPr lang="en-US" dirty="0">
                <a:latin typeface="+mj-lt"/>
              </a:rPr>
              <a:t> </a:t>
            </a:r>
            <a:r>
              <a:rPr lang="en-US" dirty="0" err="1">
                <a:latin typeface="+mj-lt"/>
              </a:rPr>
              <a:t>terbaik</a:t>
            </a:r>
            <a:r>
              <a:rPr lang="en-US" dirty="0">
                <a:latin typeface="+mj-lt"/>
              </a:rPr>
              <a:t> </a:t>
            </a:r>
            <a:r>
              <a:rPr lang="en-US" dirty="0" err="1">
                <a:latin typeface="+mj-lt"/>
              </a:rPr>
              <a:t>dari</a:t>
            </a:r>
            <a:r>
              <a:rPr lang="en-US" dirty="0">
                <a:latin typeface="+mj-lt"/>
              </a:rPr>
              <a:t> </a:t>
            </a:r>
            <a:r>
              <a:rPr lang="en-US" dirty="0" err="1">
                <a:latin typeface="+mj-lt"/>
              </a:rPr>
              <a:t>usaha</a:t>
            </a:r>
            <a:r>
              <a:rPr lang="en-US" dirty="0">
                <a:latin typeface="+mj-lt"/>
              </a:rPr>
              <a:t> yang </a:t>
            </a:r>
            <a:r>
              <a:rPr lang="en-US" dirty="0" err="1">
                <a:latin typeface="+mj-lt"/>
              </a:rPr>
              <a:t>dilakukan</a:t>
            </a:r>
            <a:r>
              <a:rPr lang="en-US" dirty="0">
                <a:latin typeface="+mj-lt"/>
              </a:rPr>
              <a:t>.</a:t>
            </a:r>
          </a:p>
          <a:p>
            <a:pPr marL="285750" indent="-285750" algn="just">
              <a:buFont typeface="Arial" panose="020B0604020202020204" pitchFamily="34" charset="0"/>
              <a:buChar char="•"/>
            </a:pPr>
            <a:r>
              <a:rPr lang="en-US" dirty="0" err="1">
                <a:latin typeface="+mj-lt"/>
              </a:rPr>
              <a:t>Mendatangkan</a:t>
            </a:r>
            <a:r>
              <a:rPr lang="en-US" dirty="0">
                <a:latin typeface="+mj-lt"/>
              </a:rPr>
              <a:t> </a:t>
            </a:r>
            <a:r>
              <a:rPr lang="en-US" dirty="0" err="1">
                <a:latin typeface="+mj-lt"/>
              </a:rPr>
              <a:t>manfaat</a:t>
            </a:r>
            <a:r>
              <a:rPr lang="en-US" dirty="0">
                <a:latin typeface="+mj-lt"/>
              </a:rPr>
              <a:t> dan </a:t>
            </a:r>
            <a:r>
              <a:rPr lang="en-US" dirty="0" err="1">
                <a:latin typeface="+mj-lt"/>
              </a:rPr>
              <a:t>berkah</a:t>
            </a:r>
            <a:r>
              <a:rPr lang="en-US" dirty="0">
                <a:latin typeface="+mj-lt"/>
              </a:rPr>
              <a:t> di dunia dan </a:t>
            </a:r>
            <a:r>
              <a:rPr lang="en-US" dirty="0" err="1">
                <a:latin typeface="+mj-lt"/>
              </a:rPr>
              <a:t>akhirat</a:t>
            </a:r>
            <a:r>
              <a:rPr lang="en-US" dirty="0">
                <a:latin typeface="+mj-lt"/>
              </a:rPr>
              <a:t>.</a:t>
            </a:r>
            <a:endParaRPr lang="en-ID" dirty="0">
              <a:latin typeface="+mj-lt"/>
            </a:endParaRPr>
          </a:p>
        </p:txBody>
      </p:sp>
      <p:sp>
        <p:nvSpPr>
          <p:cNvPr id="98" name="TextBox 97">
            <a:extLst>
              <a:ext uri="{FF2B5EF4-FFF2-40B4-BE49-F238E27FC236}">
                <a16:creationId xmlns:a16="http://schemas.microsoft.com/office/drawing/2014/main" xmlns="" id="{5E1449CF-540D-3994-C530-8796C52E53AA}"/>
              </a:ext>
            </a:extLst>
          </p:cNvPr>
          <p:cNvSpPr txBox="1"/>
          <p:nvPr/>
        </p:nvSpPr>
        <p:spPr>
          <a:xfrm>
            <a:off x="1190163" y="1504950"/>
            <a:ext cx="3077037" cy="646331"/>
          </a:xfrm>
          <a:prstGeom prst="rect">
            <a:avLst/>
          </a:prstGeom>
          <a:solidFill>
            <a:schemeClr val="accent3"/>
          </a:solidFill>
          <a:effectLst>
            <a:softEdge rad="63500"/>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b="1" spc="300" dirty="0" err="1">
                <a:latin typeface="+mj-lt"/>
              </a:rPr>
              <a:t>Manfaat</a:t>
            </a:r>
            <a:r>
              <a:rPr lang="en-US" b="1" spc="300" dirty="0">
                <a:latin typeface="+mj-lt"/>
              </a:rPr>
              <a:t> Raja’ </a:t>
            </a:r>
            <a:r>
              <a:rPr lang="en-US" b="1" spc="300" dirty="0" err="1">
                <a:latin typeface="+mj-lt"/>
              </a:rPr>
              <a:t>kepada</a:t>
            </a:r>
            <a:r>
              <a:rPr lang="en-US" b="1" spc="300" dirty="0">
                <a:latin typeface="+mj-lt"/>
              </a:rPr>
              <a:t> Allah </a:t>
            </a:r>
            <a:r>
              <a:rPr lang="en-US" b="1" spc="300" dirty="0" err="1">
                <a:latin typeface="+mj-lt"/>
              </a:rPr>
              <a:t>Swt</a:t>
            </a:r>
            <a:r>
              <a:rPr lang="en-US" b="1" spc="300" dirty="0">
                <a:latin typeface="+mj-lt"/>
              </a:rPr>
              <a:t>.</a:t>
            </a:r>
            <a:endParaRPr lang="en-ID" b="1" spc="300" dirty="0">
              <a:latin typeface="+mj-lt"/>
            </a:endParaRPr>
          </a:p>
        </p:txBody>
      </p:sp>
      <p:sp>
        <p:nvSpPr>
          <p:cNvPr id="74" name="TextBox 73">
            <a:extLst>
              <a:ext uri="{FF2B5EF4-FFF2-40B4-BE49-F238E27FC236}">
                <a16:creationId xmlns:a16="http://schemas.microsoft.com/office/drawing/2014/main" xmlns="" id="{D63FC2DD-37E5-FB06-93DB-55E5382CB471}"/>
              </a:ext>
            </a:extLst>
          </p:cNvPr>
          <p:cNvSpPr txBox="1"/>
          <p:nvPr/>
        </p:nvSpPr>
        <p:spPr>
          <a:xfrm>
            <a:off x="1763006" y="352394"/>
            <a:ext cx="5376937" cy="461665"/>
          </a:xfrm>
          <a:prstGeom prst="rect">
            <a:avLst/>
          </a:prstGeom>
          <a:ln>
            <a:solidFill>
              <a:schemeClr val="accent3">
                <a:lumMod val="75000"/>
              </a:schemeClr>
            </a:solidFill>
          </a:ln>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en-US" sz="2400" b="1" spc="300" dirty="0">
                <a:solidFill>
                  <a:schemeClr val="accent3">
                    <a:lumMod val="50000"/>
                  </a:schemeClr>
                </a:solidFill>
                <a:cs typeface="Andalus" panose="02020603050405020304" pitchFamily="18" charset="-78"/>
              </a:rPr>
              <a:t>C. </a:t>
            </a:r>
            <a:r>
              <a:rPr lang="en-US" sz="2400" b="1" spc="300" dirty="0" err="1">
                <a:solidFill>
                  <a:schemeClr val="accent3">
                    <a:lumMod val="50000"/>
                  </a:schemeClr>
                </a:solidFill>
                <a:cs typeface="Andalus" panose="02020603050405020304" pitchFamily="18" charset="-78"/>
              </a:rPr>
              <a:t>Khauf</a:t>
            </a:r>
            <a:r>
              <a:rPr lang="en-US" sz="2400" b="1" spc="300" dirty="0">
                <a:solidFill>
                  <a:schemeClr val="accent3">
                    <a:lumMod val="50000"/>
                  </a:schemeClr>
                </a:solidFill>
                <a:cs typeface="Andalus" panose="02020603050405020304" pitchFamily="18" charset="-78"/>
              </a:rPr>
              <a:t> </a:t>
            </a:r>
            <a:r>
              <a:rPr lang="en-US" sz="2400" b="1" spc="300" dirty="0" err="1">
                <a:solidFill>
                  <a:schemeClr val="accent3">
                    <a:lumMod val="50000"/>
                  </a:schemeClr>
                </a:solidFill>
                <a:cs typeface="Andalus" panose="02020603050405020304" pitchFamily="18" charset="-78"/>
              </a:rPr>
              <a:t>Kepada</a:t>
            </a:r>
            <a:r>
              <a:rPr lang="en-US" sz="2400" b="1" spc="300" dirty="0">
                <a:solidFill>
                  <a:schemeClr val="accent3">
                    <a:lumMod val="50000"/>
                  </a:schemeClr>
                </a:solidFill>
                <a:cs typeface="Andalus" panose="02020603050405020304" pitchFamily="18" charset="-78"/>
              </a:rPr>
              <a:t> Allah </a:t>
            </a:r>
            <a:r>
              <a:rPr lang="en-US" sz="2400" b="1" spc="300" dirty="0" err="1">
                <a:solidFill>
                  <a:schemeClr val="accent3">
                    <a:lumMod val="50000"/>
                  </a:schemeClr>
                </a:solidFill>
                <a:cs typeface="Andalus" panose="02020603050405020304" pitchFamily="18" charset="-78"/>
              </a:rPr>
              <a:t>Swt</a:t>
            </a:r>
            <a:r>
              <a:rPr lang="en-US" sz="2400" b="1" spc="300" dirty="0">
                <a:solidFill>
                  <a:schemeClr val="accent3">
                    <a:lumMod val="50000"/>
                  </a:schemeClr>
                </a:solidFill>
                <a:cs typeface="Andalus" panose="02020603050405020304" pitchFamily="18" charset="-78"/>
              </a:rPr>
              <a:t> </a:t>
            </a:r>
            <a:endParaRPr lang="en-ID" sz="2400" b="1" spc="300" dirty="0">
              <a:solidFill>
                <a:schemeClr val="accent3">
                  <a:lumMod val="50000"/>
                </a:schemeClr>
              </a:solidFill>
              <a:cs typeface="Andalus" panose="02020603050405020304" pitchFamily="18" charset="-78"/>
            </a:endParaRPr>
          </a:p>
        </p:txBody>
      </p:sp>
      <p:pic>
        <p:nvPicPr>
          <p:cNvPr id="79" name="Picture 78">
            <a:extLst>
              <a:ext uri="{FF2B5EF4-FFF2-40B4-BE49-F238E27FC236}">
                <a16:creationId xmlns:a16="http://schemas.microsoft.com/office/drawing/2014/main" xmlns="" id="{427F23F2-89B4-2E87-ED0A-0ADB5893A7F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pic>
        <p:nvPicPr>
          <p:cNvPr id="7170"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00600" y="1396571"/>
            <a:ext cx="4152432" cy="283813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19"/>
        <p:cNvGrpSpPr/>
        <p:nvPr/>
      </p:nvGrpSpPr>
      <p:grpSpPr>
        <a:xfrm>
          <a:off x="0" y="0"/>
          <a:ext cx="0" cy="0"/>
          <a:chOff x="0" y="0"/>
          <a:chExt cx="0" cy="0"/>
        </a:xfrm>
      </p:grpSpPr>
      <p:pic>
        <p:nvPicPr>
          <p:cNvPr id="89" name="Picture 88">
            <a:extLst>
              <a:ext uri="{FF2B5EF4-FFF2-40B4-BE49-F238E27FC236}">
                <a16:creationId xmlns:a16="http://schemas.microsoft.com/office/drawing/2014/main" xmlns="" id="{9AA0FCDC-4DE6-131F-9019-25D1FECA6FB4}"/>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Effect>
                      <a14:colorTemperature colorTemp="7200"/>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4069" y="0"/>
            <a:ext cx="9152138" cy="5143500"/>
          </a:xfrm>
          <a:prstGeom prst="rect">
            <a:avLst/>
          </a:prstGeom>
        </p:spPr>
      </p:pic>
      <p:pic>
        <p:nvPicPr>
          <p:cNvPr id="3080" name="Picture 8" descr="Arabic faithful dark skinned woman keeps hands in praying gesture, asks allah for good health, believes in wellness has veiled head, wears white shirt keeps eyes closed enjoys peaceful atmosphere Free Photo">
            <a:extLst>
              <a:ext uri="{FF2B5EF4-FFF2-40B4-BE49-F238E27FC236}">
                <a16:creationId xmlns:a16="http://schemas.microsoft.com/office/drawing/2014/main" xmlns="" id="{5BD353D9-F6FB-83EF-5FDF-9DFEF1E929D9}"/>
              </a:ext>
            </a:extLst>
          </p:cNvPr>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5516" b="98561" l="9585" r="89617">
                        <a14:foregroundMark x1="48243" y1="5995" x2="54313" y2="9832"/>
                        <a14:foregroundMark x1="28754" y1="60671" x2="30192" y2="75540"/>
                        <a14:foregroundMark x1="29553" y1="74341" x2="30192" y2="95204"/>
                        <a14:foregroundMark x1="46486" y1="98082" x2="46965" y2="98561"/>
                        <a14:foregroundMark x1="55112" y1="96643" x2="58147" y2="97842"/>
                      </a14:backgroundRemoval>
                    </a14:imgEffect>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1655784" y="809063"/>
            <a:ext cx="2512136" cy="1673419"/>
          </a:xfrm>
          <a:prstGeom prst="rect">
            <a:avLst/>
          </a:prstGeom>
          <a:noFill/>
          <a:extLst>
            <a:ext uri="{909E8E84-426E-40DD-AFC4-6F175D3DCCD1}">
              <a14:hiddenFill xmlns:a14="http://schemas.microsoft.com/office/drawing/2010/main">
                <a:solidFill>
                  <a:srgbClr val="FFFFFF"/>
                </a:solidFill>
              </a14:hiddenFill>
            </a:ext>
          </a:extLst>
        </p:spPr>
      </p:pic>
      <p:sp>
        <p:nvSpPr>
          <p:cNvPr id="105" name="TextBox 104">
            <a:extLst>
              <a:ext uri="{FF2B5EF4-FFF2-40B4-BE49-F238E27FC236}">
                <a16:creationId xmlns:a16="http://schemas.microsoft.com/office/drawing/2014/main" xmlns="" id="{0F5F0991-C4F5-3FD1-FD8B-1801C4034965}"/>
              </a:ext>
            </a:extLst>
          </p:cNvPr>
          <p:cNvSpPr txBox="1"/>
          <p:nvPr/>
        </p:nvSpPr>
        <p:spPr>
          <a:xfrm>
            <a:off x="4785750" y="3109929"/>
            <a:ext cx="4160181" cy="1351588"/>
          </a:xfrm>
          <a:prstGeom prst="rect">
            <a:avLst/>
          </a:prstGeom>
          <a:solidFill>
            <a:schemeClr val="bg1"/>
          </a:solidFill>
          <a:ln>
            <a:prstDash val="lgDashDot"/>
          </a:ln>
        </p:spPr>
        <p:style>
          <a:lnRef idx="2">
            <a:schemeClr val="accent2"/>
          </a:lnRef>
          <a:fillRef idx="1">
            <a:schemeClr val="lt1"/>
          </a:fillRef>
          <a:effectRef idx="0">
            <a:schemeClr val="accent2"/>
          </a:effectRef>
          <a:fontRef idx="minor">
            <a:schemeClr val="dk1"/>
          </a:fontRef>
        </p:style>
        <p:txBody>
          <a:bodyPr wrap="square" rtlCol="0">
            <a:spAutoFit/>
          </a:bodyPr>
          <a:lstStyle/>
          <a:p>
            <a:pPr>
              <a:lnSpc>
                <a:spcPct val="150000"/>
              </a:lnSpc>
            </a:pPr>
            <a:r>
              <a:rPr lang="en-US" sz="1400" dirty="0" err="1">
                <a:latin typeface="+mj-lt"/>
              </a:rPr>
              <a:t>Penerapan</a:t>
            </a:r>
            <a:r>
              <a:rPr lang="en-US" sz="1400" dirty="0">
                <a:latin typeface="+mj-lt"/>
              </a:rPr>
              <a:t> Raja’ </a:t>
            </a:r>
            <a:r>
              <a:rPr lang="en-US" sz="1400" dirty="0" err="1">
                <a:latin typeface="+mj-lt"/>
              </a:rPr>
              <a:t>kepada</a:t>
            </a:r>
            <a:r>
              <a:rPr lang="en-US" sz="1400" dirty="0">
                <a:latin typeface="+mj-lt"/>
              </a:rPr>
              <a:t> Allah </a:t>
            </a:r>
            <a:r>
              <a:rPr lang="en-US" sz="1400" dirty="0" err="1">
                <a:latin typeface="+mj-lt"/>
              </a:rPr>
              <a:t>Swt</a:t>
            </a:r>
            <a:r>
              <a:rPr lang="en-US" sz="1400" dirty="0">
                <a:latin typeface="+mj-lt"/>
              </a:rPr>
              <a:t>. </a:t>
            </a:r>
            <a:r>
              <a:rPr lang="en-US" sz="1400" dirty="0" err="1">
                <a:latin typeface="+mj-lt"/>
              </a:rPr>
              <a:t>bagi</a:t>
            </a:r>
            <a:r>
              <a:rPr lang="en-US" sz="1400" dirty="0">
                <a:latin typeface="+mj-lt"/>
              </a:rPr>
              <a:t> </a:t>
            </a:r>
            <a:r>
              <a:rPr lang="en-US" sz="1400" dirty="0" err="1">
                <a:latin typeface="+mj-lt"/>
              </a:rPr>
              <a:t>kehidupan</a:t>
            </a:r>
            <a:r>
              <a:rPr lang="en-US" sz="1400" dirty="0">
                <a:latin typeface="+mj-lt"/>
              </a:rPr>
              <a:t> para </a:t>
            </a:r>
            <a:r>
              <a:rPr lang="en-US" sz="1400" dirty="0" err="1">
                <a:latin typeface="+mj-lt"/>
              </a:rPr>
              <a:t>pelajar</a:t>
            </a:r>
            <a:r>
              <a:rPr lang="en-US" sz="1400" dirty="0">
                <a:latin typeface="+mj-lt"/>
              </a:rPr>
              <a:t> </a:t>
            </a:r>
            <a:r>
              <a:rPr lang="en-US" sz="1400" dirty="0" err="1">
                <a:latin typeface="+mj-lt"/>
              </a:rPr>
              <a:t>adalah</a:t>
            </a:r>
            <a:r>
              <a:rPr lang="en-US" sz="1400" dirty="0">
                <a:latin typeface="+mj-lt"/>
              </a:rPr>
              <a:t> </a:t>
            </a:r>
            <a:r>
              <a:rPr lang="en-US" sz="1400" dirty="0" err="1">
                <a:latin typeface="+mj-lt"/>
              </a:rPr>
              <a:t>ketika</a:t>
            </a:r>
            <a:r>
              <a:rPr lang="en-US" sz="1400" dirty="0">
                <a:latin typeface="+mj-lt"/>
              </a:rPr>
              <a:t> lulus </a:t>
            </a:r>
            <a:r>
              <a:rPr lang="en-US" sz="1400" dirty="0" err="1">
                <a:latin typeface="+mj-lt"/>
              </a:rPr>
              <a:t>dari</a:t>
            </a:r>
            <a:r>
              <a:rPr lang="en-US" sz="1400" dirty="0">
                <a:latin typeface="+mj-lt"/>
              </a:rPr>
              <a:t> SMA. Pada masa </a:t>
            </a:r>
            <a:r>
              <a:rPr lang="en-US" sz="1400" dirty="0" err="1">
                <a:latin typeface="+mj-lt"/>
              </a:rPr>
              <a:t>itu</a:t>
            </a:r>
            <a:r>
              <a:rPr lang="en-US" sz="1400" dirty="0">
                <a:latin typeface="+mj-lt"/>
              </a:rPr>
              <a:t> </a:t>
            </a:r>
            <a:r>
              <a:rPr lang="en-US" sz="1400" dirty="0" err="1">
                <a:latin typeface="+mj-lt"/>
              </a:rPr>
              <a:t>kita</a:t>
            </a:r>
            <a:r>
              <a:rPr lang="en-US" sz="1400" dirty="0">
                <a:latin typeface="+mj-lt"/>
              </a:rPr>
              <a:t> </a:t>
            </a:r>
            <a:r>
              <a:rPr lang="en-US" sz="1400" dirty="0" err="1">
                <a:latin typeface="+mj-lt"/>
              </a:rPr>
              <a:t>hanya</a:t>
            </a:r>
            <a:r>
              <a:rPr lang="en-US" sz="1400" dirty="0">
                <a:latin typeface="+mj-lt"/>
              </a:rPr>
              <a:t> </a:t>
            </a:r>
            <a:r>
              <a:rPr lang="en-US" sz="1400" dirty="0" err="1">
                <a:latin typeface="+mj-lt"/>
              </a:rPr>
              <a:t>perlu</a:t>
            </a:r>
            <a:r>
              <a:rPr lang="en-US" sz="1400" dirty="0">
                <a:latin typeface="+mj-lt"/>
              </a:rPr>
              <a:t> </a:t>
            </a:r>
            <a:r>
              <a:rPr lang="en-US" sz="1400" dirty="0" err="1">
                <a:latin typeface="+mj-lt"/>
              </a:rPr>
              <a:t>berikhtiar</a:t>
            </a:r>
            <a:r>
              <a:rPr lang="en-US" sz="1400" dirty="0">
                <a:latin typeface="+mj-lt"/>
              </a:rPr>
              <a:t> dan Raja’ </a:t>
            </a:r>
            <a:r>
              <a:rPr lang="en-US" sz="1400" dirty="0" err="1">
                <a:latin typeface="+mj-lt"/>
              </a:rPr>
              <a:t>kepada</a:t>
            </a:r>
            <a:r>
              <a:rPr lang="en-US" sz="1400" dirty="0">
                <a:latin typeface="+mj-lt"/>
              </a:rPr>
              <a:t> Allah </a:t>
            </a:r>
            <a:r>
              <a:rPr lang="en-US" sz="1400" dirty="0" err="1">
                <a:latin typeface="+mj-lt"/>
              </a:rPr>
              <a:t>Swt</a:t>
            </a:r>
            <a:r>
              <a:rPr lang="en-US" sz="1400" dirty="0">
                <a:latin typeface="+mj-lt"/>
              </a:rPr>
              <a:t>. agar </a:t>
            </a:r>
            <a:r>
              <a:rPr lang="en-US" sz="1400" dirty="0" err="1">
                <a:latin typeface="+mj-lt"/>
              </a:rPr>
              <a:t>diterima</a:t>
            </a:r>
            <a:r>
              <a:rPr lang="en-US" sz="1400" dirty="0">
                <a:latin typeface="+mj-lt"/>
              </a:rPr>
              <a:t> di universitas yang </a:t>
            </a:r>
            <a:r>
              <a:rPr lang="en-US" sz="1400" dirty="0" err="1">
                <a:latin typeface="+mj-lt"/>
              </a:rPr>
              <a:t>diinginkan</a:t>
            </a:r>
            <a:r>
              <a:rPr lang="en-US" sz="1400" dirty="0">
                <a:latin typeface="+mj-lt"/>
              </a:rPr>
              <a:t>.</a:t>
            </a:r>
            <a:endParaRPr lang="en-ID" sz="1400" dirty="0">
              <a:latin typeface="+mj-lt"/>
            </a:endParaRPr>
          </a:p>
        </p:txBody>
      </p:sp>
      <p:grpSp>
        <p:nvGrpSpPr>
          <p:cNvPr id="2330" name="Google Shape;2330;p55"/>
          <p:cNvGrpSpPr/>
          <p:nvPr/>
        </p:nvGrpSpPr>
        <p:grpSpPr>
          <a:xfrm>
            <a:off x="347542" y="617560"/>
            <a:ext cx="1302139" cy="1270699"/>
            <a:chOff x="146875" y="384500"/>
            <a:chExt cx="1820409" cy="1776456"/>
          </a:xfrm>
        </p:grpSpPr>
        <p:sp>
          <p:nvSpPr>
            <p:cNvPr id="2331" name="Google Shape;2331;p55"/>
            <p:cNvSpPr/>
            <p:nvPr/>
          </p:nvSpPr>
          <p:spPr>
            <a:xfrm>
              <a:off x="146875" y="384500"/>
              <a:ext cx="1820409" cy="1776456"/>
            </a:xfrm>
            <a:custGeom>
              <a:avLst/>
              <a:gdLst/>
              <a:ahLst/>
              <a:cxnLst/>
              <a:rect l="l" t="t" r="r" b="b"/>
              <a:pathLst>
                <a:path w="44233" h="43165" extrusionOk="0">
                  <a:moveTo>
                    <a:pt x="23017" y="0"/>
                  </a:moveTo>
                  <a:cubicBezTo>
                    <a:pt x="18114" y="0"/>
                    <a:pt x="11242" y="1368"/>
                    <a:pt x="6505" y="7839"/>
                  </a:cubicBezTo>
                  <a:cubicBezTo>
                    <a:pt x="2236" y="13710"/>
                    <a:pt x="1" y="24518"/>
                    <a:pt x="4304" y="32957"/>
                  </a:cubicBezTo>
                  <a:cubicBezTo>
                    <a:pt x="8807" y="41830"/>
                    <a:pt x="18047" y="43164"/>
                    <a:pt x="23117" y="43164"/>
                  </a:cubicBezTo>
                  <a:cubicBezTo>
                    <a:pt x="23618" y="43164"/>
                    <a:pt x="24118" y="43131"/>
                    <a:pt x="24652" y="43131"/>
                  </a:cubicBezTo>
                  <a:cubicBezTo>
                    <a:pt x="41097" y="42431"/>
                    <a:pt x="43832" y="27954"/>
                    <a:pt x="43865" y="27820"/>
                  </a:cubicBezTo>
                  <a:cubicBezTo>
                    <a:pt x="44232" y="25785"/>
                    <a:pt x="42698" y="23884"/>
                    <a:pt x="40630" y="23817"/>
                  </a:cubicBezTo>
                  <a:cubicBezTo>
                    <a:pt x="38528" y="23651"/>
                    <a:pt x="36460" y="23250"/>
                    <a:pt x="34459" y="22616"/>
                  </a:cubicBezTo>
                  <a:cubicBezTo>
                    <a:pt x="31123" y="21449"/>
                    <a:pt x="29255" y="19748"/>
                    <a:pt x="28955" y="17613"/>
                  </a:cubicBezTo>
                  <a:cubicBezTo>
                    <a:pt x="27954" y="10408"/>
                    <a:pt x="30556" y="5871"/>
                    <a:pt x="30623" y="5704"/>
                  </a:cubicBezTo>
                  <a:cubicBezTo>
                    <a:pt x="31823" y="3736"/>
                    <a:pt x="30789" y="1168"/>
                    <a:pt x="28554" y="601"/>
                  </a:cubicBezTo>
                  <a:cubicBezTo>
                    <a:pt x="26720" y="200"/>
                    <a:pt x="24885" y="0"/>
                    <a:pt x="23017" y="0"/>
                  </a:cubicBezTo>
                  <a:close/>
                </a:path>
              </a:pathLst>
            </a:custGeom>
            <a:solidFill>
              <a:schemeClr val="accent4"/>
            </a:solidFill>
            <a:ln>
              <a:noFill/>
            </a:ln>
            <a:effectLst>
              <a:outerShdw dist="66675" dir="2760000" algn="bl" rotWithShape="0">
                <a:schemeClr val="dk1">
                  <a:alpha val="8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2" name="Google Shape;2332;p55"/>
            <p:cNvSpPr/>
            <p:nvPr/>
          </p:nvSpPr>
          <p:spPr>
            <a:xfrm>
              <a:off x="272998" y="476551"/>
              <a:ext cx="1590212" cy="1573095"/>
            </a:xfrm>
            <a:custGeom>
              <a:avLst/>
              <a:gdLst/>
              <a:ahLst/>
              <a:cxnLst/>
              <a:rect l="l" t="t" r="r" b="b"/>
              <a:pathLst>
                <a:path w="37161" h="36761" extrusionOk="0">
                  <a:moveTo>
                    <a:pt x="19448" y="1"/>
                  </a:moveTo>
                  <a:cubicBezTo>
                    <a:pt x="15278" y="1"/>
                    <a:pt x="9441" y="1135"/>
                    <a:pt x="5538" y="6539"/>
                  </a:cubicBezTo>
                  <a:cubicBezTo>
                    <a:pt x="1769" y="11709"/>
                    <a:pt x="1" y="21249"/>
                    <a:pt x="3603" y="28321"/>
                  </a:cubicBezTo>
                  <a:cubicBezTo>
                    <a:pt x="5538" y="32157"/>
                    <a:pt x="9908" y="36760"/>
                    <a:pt x="19548" y="36760"/>
                  </a:cubicBezTo>
                  <a:cubicBezTo>
                    <a:pt x="20015" y="36760"/>
                    <a:pt x="20482" y="36760"/>
                    <a:pt x="20949" y="36727"/>
                  </a:cubicBezTo>
                  <a:cubicBezTo>
                    <a:pt x="34859" y="36126"/>
                    <a:pt x="37127" y="24185"/>
                    <a:pt x="37127" y="24051"/>
                  </a:cubicBezTo>
                  <a:cubicBezTo>
                    <a:pt x="37161" y="23984"/>
                    <a:pt x="37127" y="23918"/>
                    <a:pt x="37094" y="23884"/>
                  </a:cubicBezTo>
                  <a:cubicBezTo>
                    <a:pt x="37061" y="23818"/>
                    <a:pt x="36994" y="23784"/>
                    <a:pt x="36927" y="23784"/>
                  </a:cubicBezTo>
                  <a:cubicBezTo>
                    <a:pt x="36794" y="23784"/>
                    <a:pt x="23418" y="23251"/>
                    <a:pt x="22217" y="14844"/>
                  </a:cubicBezTo>
                  <a:cubicBezTo>
                    <a:pt x="21049" y="6372"/>
                    <a:pt x="24318" y="901"/>
                    <a:pt x="24318" y="834"/>
                  </a:cubicBezTo>
                  <a:cubicBezTo>
                    <a:pt x="24352" y="768"/>
                    <a:pt x="24352" y="701"/>
                    <a:pt x="24318" y="634"/>
                  </a:cubicBezTo>
                  <a:cubicBezTo>
                    <a:pt x="24285" y="568"/>
                    <a:pt x="24218" y="534"/>
                    <a:pt x="24151" y="501"/>
                  </a:cubicBezTo>
                  <a:cubicBezTo>
                    <a:pt x="22617" y="167"/>
                    <a:pt x="21016" y="1"/>
                    <a:pt x="1944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3" name="Google Shape;2333;p55"/>
            <p:cNvSpPr/>
            <p:nvPr/>
          </p:nvSpPr>
          <p:spPr>
            <a:xfrm>
              <a:off x="842911" y="1080253"/>
              <a:ext cx="215570" cy="215529"/>
            </a:xfrm>
            <a:custGeom>
              <a:avLst/>
              <a:gdLst/>
              <a:ahLst/>
              <a:cxnLst/>
              <a:rect l="l" t="t" r="r" b="b"/>
              <a:pathLst>
                <a:path w="5238" h="5237" extrusionOk="0">
                  <a:moveTo>
                    <a:pt x="1039" y="1"/>
                  </a:moveTo>
                  <a:cubicBezTo>
                    <a:pt x="910" y="1"/>
                    <a:pt x="830" y="92"/>
                    <a:pt x="801" y="207"/>
                  </a:cubicBezTo>
                  <a:lnTo>
                    <a:pt x="801" y="308"/>
                  </a:lnTo>
                  <a:cubicBezTo>
                    <a:pt x="801" y="408"/>
                    <a:pt x="801" y="508"/>
                    <a:pt x="801" y="608"/>
                  </a:cubicBezTo>
                  <a:cubicBezTo>
                    <a:pt x="801" y="941"/>
                    <a:pt x="801" y="1275"/>
                    <a:pt x="868" y="1642"/>
                  </a:cubicBezTo>
                  <a:cubicBezTo>
                    <a:pt x="868" y="1875"/>
                    <a:pt x="935" y="2109"/>
                    <a:pt x="1001" y="2342"/>
                  </a:cubicBezTo>
                  <a:cubicBezTo>
                    <a:pt x="1035" y="2442"/>
                    <a:pt x="1068" y="2576"/>
                    <a:pt x="1135" y="2709"/>
                  </a:cubicBezTo>
                  <a:lnTo>
                    <a:pt x="67" y="3944"/>
                  </a:lnTo>
                  <a:cubicBezTo>
                    <a:pt x="1" y="4044"/>
                    <a:pt x="1" y="4210"/>
                    <a:pt x="101" y="4277"/>
                  </a:cubicBezTo>
                  <a:cubicBezTo>
                    <a:pt x="134" y="4310"/>
                    <a:pt x="201" y="4344"/>
                    <a:pt x="234" y="4344"/>
                  </a:cubicBezTo>
                  <a:cubicBezTo>
                    <a:pt x="301" y="4344"/>
                    <a:pt x="368" y="4310"/>
                    <a:pt x="434" y="4244"/>
                  </a:cubicBezTo>
                  <a:lnTo>
                    <a:pt x="1335" y="3176"/>
                  </a:lnTo>
                  <a:cubicBezTo>
                    <a:pt x="1502" y="3410"/>
                    <a:pt x="1669" y="3610"/>
                    <a:pt x="1902" y="3777"/>
                  </a:cubicBezTo>
                  <a:lnTo>
                    <a:pt x="1335" y="4911"/>
                  </a:lnTo>
                  <a:cubicBezTo>
                    <a:pt x="1268" y="5044"/>
                    <a:pt x="1335" y="5178"/>
                    <a:pt x="1435" y="5211"/>
                  </a:cubicBezTo>
                  <a:cubicBezTo>
                    <a:pt x="1452" y="5228"/>
                    <a:pt x="1468" y="5236"/>
                    <a:pt x="1485" y="5236"/>
                  </a:cubicBezTo>
                  <a:cubicBezTo>
                    <a:pt x="1502" y="5236"/>
                    <a:pt x="1518" y="5228"/>
                    <a:pt x="1535" y="5211"/>
                  </a:cubicBezTo>
                  <a:cubicBezTo>
                    <a:pt x="1635" y="5211"/>
                    <a:pt x="1702" y="5178"/>
                    <a:pt x="1735" y="5111"/>
                  </a:cubicBezTo>
                  <a:lnTo>
                    <a:pt x="2269" y="3977"/>
                  </a:lnTo>
                  <a:cubicBezTo>
                    <a:pt x="2503" y="4044"/>
                    <a:pt x="2703" y="4077"/>
                    <a:pt x="2970" y="4077"/>
                  </a:cubicBezTo>
                  <a:lnTo>
                    <a:pt x="3036" y="4077"/>
                  </a:lnTo>
                  <a:lnTo>
                    <a:pt x="3170" y="5044"/>
                  </a:lnTo>
                  <a:cubicBezTo>
                    <a:pt x="3203" y="5144"/>
                    <a:pt x="3303" y="5211"/>
                    <a:pt x="3403" y="5211"/>
                  </a:cubicBezTo>
                  <a:lnTo>
                    <a:pt x="3437" y="5211"/>
                  </a:lnTo>
                  <a:cubicBezTo>
                    <a:pt x="3570" y="5211"/>
                    <a:pt x="3637" y="5078"/>
                    <a:pt x="3637" y="4944"/>
                  </a:cubicBezTo>
                  <a:lnTo>
                    <a:pt x="3470" y="4010"/>
                  </a:lnTo>
                  <a:lnTo>
                    <a:pt x="3670" y="3977"/>
                  </a:lnTo>
                  <a:lnTo>
                    <a:pt x="3904" y="3877"/>
                  </a:lnTo>
                  <a:cubicBezTo>
                    <a:pt x="4204" y="3743"/>
                    <a:pt x="4471" y="3510"/>
                    <a:pt x="4704" y="3276"/>
                  </a:cubicBezTo>
                  <a:cubicBezTo>
                    <a:pt x="4871" y="3043"/>
                    <a:pt x="5004" y="2776"/>
                    <a:pt x="5104" y="2476"/>
                  </a:cubicBezTo>
                  <a:cubicBezTo>
                    <a:pt x="5171" y="2242"/>
                    <a:pt x="5238" y="2009"/>
                    <a:pt x="5238" y="1775"/>
                  </a:cubicBezTo>
                  <a:cubicBezTo>
                    <a:pt x="5238" y="1542"/>
                    <a:pt x="5238" y="1342"/>
                    <a:pt x="5238" y="1141"/>
                  </a:cubicBezTo>
                  <a:cubicBezTo>
                    <a:pt x="5238" y="975"/>
                    <a:pt x="5204" y="808"/>
                    <a:pt x="5171" y="708"/>
                  </a:cubicBezTo>
                  <a:cubicBezTo>
                    <a:pt x="5171" y="608"/>
                    <a:pt x="5138" y="508"/>
                    <a:pt x="5104" y="408"/>
                  </a:cubicBezTo>
                  <a:lnTo>
                    <a:pt x="5104" y="308"/>
                  </a:lnTo>
                  <a:cubicBezTo>
                    <a:pt x="5071" y="207"/>
                    <a:pt x="4971" y="107"/>
                    <a:pt x="4838" y="107"/>
                  </a:cubicBezTo>
                  <a:cubicBezTo>
                    <a:pt x="4704" y="141"/>
                    <a:pt x="4604" y="241"/>
                    <a:pt x="4604" y="374"/>
                  </a:cubicBezTo>
                  <a:lnTo>
                    <a:pt x="4604" y="741"/>
                  </a:lnTo>
                  <a:cubicBezTo>
                    <a:pt x="4604" y="1041"/>
                    <a:pt x="4571" y="1342"/>
                    <a:pt x="4504" y="1642"/>
                  </a:cubicBezTo>
                  <a:cubicBezTo>
                    <a:pt x="4471" y="1842"/>
                    <a:pt x="4404" y="2042"/>
                    <a:pt x="4337" y="2209"/>
                  </a:cubicBezTo>
                  <a:cubicBezTo>
                    <a:pt x="4270" y="2376"/>
                    <a:pt x="4170" y="2576"/>
                    <a:pt x="4037" y="2709"/>
                  </a:cubicBezTo>
                  <a:cubicBezTo>
                    <a:pt x="3904" y="2843"/>
                    <a:pt x="3737" y="2976"/>
                    <a:pt x="3570" y="3043"/>
                  </a:cubicBezTo>
                  <a:lnTo>
                    <a:pt x="3437" y="3110"/>
                  </a:lnTo>
                  <a:lnTo>
                    <a:pt x="3236" y="3143"/>
                  </a:lnTo>
                  <a:lnTo>
                    <a:pt x="3170" y="3176"/>
                  </a:lnTo>
                  <a:lnTo>
                    <a:pt x="2936" y="3176"/>
                  </a:lnTo>
                  <a:cubicBezTo>
                    <a:pt x="2769" y="3176"/>
                    <a:pt x="2603" y="3143"/>
                    <a:pt x="2436" y="3043"/>
                  </a:cubicBezTo>
                  <a:cubicBezTo>
                    <a:pt x="2269" y="2943"/>
                    <a:pt x="2136" y="2776"/>
                    <a:pt x="2036" y="2643"/>
                  </a:cubicBezTo>
                  <a:cubicBezTo>
                    <a:pt x="1969" y="2543"/>
                    <a:pt x="1902" y="2442"/>
                    <a:pt x="1869" y="2342"/>
                  </a:cubicBezTo>
                  <a:cubicBezTo>
                    <a:pt x="1802" y="2242"/>
                    <a:pt x="1769" y="2176"/>
                    <a:pt x="1735" y="2076"/>
                  </a:cubicBezTo>
                  <a:cubicBezTo>
                    <a:pt x="1669" y="1875"/>
                    <a:pt x="1602" y="1675"/>
                    <a:pt x="1535" y="1475"/>
                  </a:cubicBezTo>
                  <a:cubicBezTo>
                    <a:pt x="1435" y="1108"/>
                    <a:pt x="1368" y="775"/>
                    <a:pt x="1335" y="541"/>
                  </a:cubicBezTo>
                  <a:cubicBezTo>
                    <a:pt x="1302" y="341"/>
                    <a:pt x="1302" y="207"/>
                    <a:pt x="1302" y="207"/>
                  </a:cubicBezTo>
                  <a:cubicBezTo>
                    <a:pt x="1268" y="74"/>
                    <a:pt x="1202" y="7"/>
                    <a:pt x="1102" y="7"/>
                  </a:cubicBezTo>
                  <a:cubicBezTo>
                    <a:pt x="1080" y="3"/>
                    <a:pt x="1059" y="1"/>
                    <a:pt x="103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4" name="Google Shape;2334;p55"/>
            <p:cNvSpPr/>
            <p:nvPr/>
          </p:nvSpPr>
          <p:spPr>
            <a:xfrm>
              <a:off x="998071" y="1298712"/>
              <a:ext cx="285328" cy="134330"/>
            </a:xfrm>
            <a:custGeom>
              <a:avLst/>
              <a:gdLst/>
              <a:ahLst/>
              <a:cxnLst/>
              <a:rect l="l" t="t" r="r" b="b"/>
              <a:pathLst>
                <a:path w="6933" h="3264" extrusionOk="0">
                  <a:moveTo>
                    <a:pt x="6644" y="1"/>
                  </a:moveTo>
                  <a:cubicBezTo>
                    <a:pt x="6553" y="1"/>
                    <a:pt x="6464" y="52"/>
                    <a:pt x="6438" y="170"/>
                  </a:cubicBezTo>
                  <a:cubicBezTo>
                    <a:pt x="6371" y="270"/>
                    <a:pt x="6338" y="337"/>
                    <a:pt x="6271" y="437"/>
                  </a:cubicBezTo>
                  <a:cubicBezTo>
                    <a:pt x="6138" y="670"/>
                    <a:pt x="5971" y="870"/>
                    <a:pt x="5804" y="1071"/>
                  </a:cubicBezTo>
                  <a:cubicBezTo>
                    <a:pt x="5704" y="1204"/>
                    <a:pt x="5571" y="1337"/>
                    <a:pt x="5437" y="1438"/>
                  </a:cubicBezTo>
                  <a:cubicBezTo>
                    <a:pt x="5304" y="1571"/>
                    <a:pt x="5137" y="1671"/>
                    <a:pt x="5004" y="1771"/>
                  </a:cubicBezTo>
                  <a:cubicBezTo>
                    <a:pt x="4837" y="1905"/>
                    <a:pt x="4637" y="2005"/>
                    <a:pt x="4470" y="2071"/>
                  </a:cubicBezTo>
                  <a:cubicBezTo>
                    <a:pt x="4270" y="2138"/>
                    <a:pt x="4070" y="2205"/>
                    <a:pt x="3870" y="2271"/>
                  </a:cubicBezTo>
                  <a:cubicBezTo>
                    <a:pt x="3669" y="2305"/>
                    <a:pt x="3469" y="2338"/>
                    <a:pt x="3236" y="2372"/>
                  </a:cubicBezTo>
                  <a:cubicBezTo>
                    <a:pt x="3036" y="2405"/>
                    <a:pt x="2835" y="2405"/>
                    <a:pt x="2635" y="2405"/>
                  </a:cubicBezTo>
                  <a:cubicBezTo>
                    <a:pt x="2519" y="2388"/>
                    <a:pt x="2410" y="2388"/>
                    <a:pt x="2310" y="2388"/>
                  </a:cubicBezTo>
                  <a:cubicBezTo>
                    <a:pt x="2210" y="2388"/>
                    <a:pt x="2118" y="2388"/>
                    <a:pt x="2035" y="2372"/>
                  </a:cubicBezTo>
                  <a:cubicBezTo>
                    <a:pt x="1835" y="2338"/>
                    <a:pt x="1635" y="2305"/>
                    <a:pt x="1468" y="2271"/>
                  </a:cubicBezTo>
                  <a:cubicBezTo>
                    <a:pt x="1134" y="2238"/>
                    <a:pt x="834" y="2171"/>
                    <a:pt x="634" y="2138"/>
                  </a:cubicBezTo>
                  <a:lnTo>
                    <a:pt x="334" y="2071"/>
                  </a:lnTo>
                  <a:lnTo>
                    <a:pt x="300" y="2071"/>
                  </a:lnTo>
                  <a:cubicBezTo>
                    <a:pt x="283" y="2065"/>
                    <a:pt x="265" y="2063"/>
                    <a:pt x="247" y="2063"/>
                  </a:cubicBezTo>
                  <a:cubicBezTo>
                    <a:pt x="167" y="2063"/>
                    <a:pt x="94" y="2122"/>
                    <a:pt x="67" y="2205"/>
                  </a:cubicBezTo>
                  <a:cubicBezTo>
                    <a:pt x="0" y="2305"/>
                    <a:pt x="33" y="2472"/>
                    <a:pt x="167" y="2538"/>
                  </a:cubicBezTo>
                  <a:lnTo>
                    <a:pt x="467" y="2672"/>
                  </a:lnTo>
                  <a:lnTo>
                    <a:pt x="834" y="2805"/>
                  </a:lnTo>
                  <a:cubicBezTo>
                    <a:pt x="967" y="2905"/>
                    <a:pt x="1134" y="2939"/>
                    <a:pt x="1301" y="3005"/>
                  </a:cubicBezTo>
                  <a:lnTo>
                    <a:pt x="1868" y="3172"/>
                  </a:lnTo>
                  <a:cubicBezTo>
                    <a:pt x="2102" y="3205"/>
                    <a:pt x="2335" y="3239"/>
                    <a:pt x="2569" y="3239"/>
                  </a:cubicBezTo>
                  <a:cubicBezTo>
                    <a:pt x="2685" y="3255"/>
                    <a:pt x="2802" y="3264"/>
                    <a:pt x="2923" y="3264"/>
                  </a:cubicBezTo>
                  <a:cubicBezTo>
                    <a:pt x="3044" y="3264"/>
                    <a:pt x="3169" y="3255"/>
                    <a:pt x="3302" y="3239"/>
                  </a:cubicBezTo>
                  <a:cubicBezTo>
                    <a:pt x="3569" y="3239"/>
                    <a:pt x="3803" y="3205"/>
                    <a:pt x="4070" y="3139"/>
                  </a:cubicBezTo>
                  <a:cubicBezTo>
                    <a:pt x="4337" y="3072"/>
                    <a:pt x="4570" y="2972"/>
                    <a:pt x="4837" y="2872"/>
                  </a:cubicBezTo>
                  <a:cubicBezTo>
                    <a:pt x="5037" y="2772"/>
                    <a:pt x="5271" y="2638"/>
                    <a:pt x="5471" y="2472"/>
                  </a:cubicBezTo>
                  <a:cubicBezTo>
                    <a:pt x="5671" y="2338"/>
                    <a:pt x="5838" y="2171"/>
                    <a:pt x="6004" y="1971"/>
                  </a:cubicBezTo>
                  <a:cubicBezTo>
                    <a:pt x="6138" y="1838"/>
                    <a:pt x="6271" y="1671"/>
                    <a:pt x="6371" y="1471"/>
                  </a:cubicBezTo>
                  <a:cubicBezTo>
                    <a:pt x="6471" y="1337"/>
                    <a:pt x="6571" y="1171"/>
                    <a:pt x="6638" y="1004"/>
                  </a:cubicBezTo>
                  <a:cubicBezTo>
                    <a:pt x="6705" y="870"/>
                    <a:pt x="6738" y="737"/>
                    <a:pt x="6772" y="637"/>
                  </a:cubicBezTo>
                  <a:cubicBezTo>
                    <a:pt x="6805" y="504"/>
                    <a:pt x="6838" y="403"/>
                    <a:pt x="6872" y="270"/>
                  </a:cubicBezTo>
                  <a:lnTo>
                    <a:pt x="6872" y="303"/>
                  </a:lnTo>
                  <a:cubicBezTo>
                    <a:pt x="6932" y="121"/>
                    <a:pt x="6785" y="1"/>
                    <a:pt x="66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5" name="Google Shape;2335;p55"/>
            <p:cNvSpPr/>
            <p:nvPr/>
          </p:nvSpPr>
          <p:spPr>
            <a:xfrm>
              <a:off x="1068078" y="648067"/>
              <a:ext cx="4157" cy="4157"/>
            </a:xfrm>
            <a:custGeom>
              <a:avLst/>
              <a:gdLst/>
              <a:ahLst/>
              <a:cxnLst/>
              <a:rect l="l" t="t" r="r" b="b"/>
              <a:pathLst>
                <a:path w="101" h="101" extrusionOk="0">
                  <a:moveTo>
                    <a:pt x="67" y="1"/>
                  </a:moveTo>
                  <a:cubicBezTo>
                    <a:pt x="0" y="1"/>
                    <a:pt x="0" y="68"/>
                    <a:pt x="67" y="101"/>
                  </a:cubicBezTo>
                  <a:cubicBezTo>
                    <a:pt x="100" y="68"/>
                    <a:pt x="100" y="1"/>
                    <a:pt x="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36" name="Google Shape;2336;p55"/>
          <p:cNvGrpSpPr/>
          <p:nvPr/>
        </p:nvGrpSpPr>
        <p:grpSpPr>
          <a:xfrm>
            <a:off x="7434775" y="539009"/>
            <a:ext cx="1225824" cy="1141693"/>
            <a:chOff x="7124839" y="734675"/>
            <a:chExt cx="1629002" cy="1517200"/>
          </a:xfrm>
        </p:grpSpPr>
        <p:sp>
          <p:nvSpPr>
            <p:cNvPr id="2337" name="Google Shape;2337;p55"/>
            <p:cNvSpPr/>
            <p:nvPr/>
          </p:nvSpPr>
          <p:spPr>
            <a:xfrm>
              <a:off x="7124850" y="734675"/>
              <a:ext cx="1628992" cy="1517200"/>
            </a:xfrm>
            <a:custGeom>
              <a:avLst/>
              <a:gdLst/>
              <a:ahLst/>
              <a:cxnLst/>
              <a:rect l="l" t="t" r="r" b="b"/>
              <a:pathLst>
                <a:path w="46134" h="42968" extrusionOk="0">
                  <a:moveTo>
                    <a:pt x="25896" y="1"/>
                  </a:moveTo>
                  <a:cubicBezTo>
                    <a:pt x="25804" y="1"/>
                    <a:pt x="25711" y="1"/>
                    <a:pt x="25619" y="3"/>
                  </a:cubicBezTo>
                  <a:cubicBezTo>
                    <a:pt x="17213" y="103"/>
                    <a:pt x="9307" y="4173"/>
                    <a:pt x="4370" y="10978"/>
                  </a:cubicBezTo>
                  <a:cubicBezTo>
                    <a:pt x="501" y="16281"/>
                    <a:pt x="0" y="23953"/>
                    <a:pt x="3002" y="31459"/>
                  </a:cubicBezTo>
                  <a:cubicBezTo>
                    <a:pt x="4070" y="34127"/>
                    <a:pt x="6305" y="38664"/>
                    <a:pt x="9474" y="39264"/>
                  </a:cubicBezTo>
                  <a:cubicBezTo>
                    <a:pt x="9674" y="39298"/>
                    <a:pt x="9907" y="39331"/>
                    <a:pt x="10108" y="39365"/>
                  </a:cubicBezTo>
                  <a:cubicBezTo>
                    <a:pt x="13236" y="41702"/>
                    <a:pt x="17047" y="42968"/>
                    <a:pt x="20963" y="42968"/>
                  </a:cubicBezTo>
                  <a:cubicBezTo>
                    <a:pt x="21014" y="42968"/>
                    <a:pt x="21064" y="42968"/>
                    <a:pt x="21115" y="42967"/>
                  </a:cubicBezTo>
                  <a:lnTo>
                    <a:pt x="21082" y="42967"/>
                  </a:lnTo>
                  <a:cubicBezTo>
                    <a:pt x="23651" y="42934"/>
                    <a:pt x="26186" y="42500"/>
                    <a:pt x="28587" y="41599"/>
                  </a:cubicBezTo>
                  <a:cubicBezTo>
                    <a:pt x="39829" y="37630"/>
                    <a:pt x="46133" y="27790"/>
                    <a:pt x="43798" y="18049"/>
                  </a:cubicBezTo>
                  <a:cubicBezTo>
                    <a:pt x="43898" y="13913"/>
                    <a:pt x="40863" y="4573"/>
                    <a:pt x="31556" y="1004"/>
                  </a:cubicBezTo>
                  <a:cubicBezTo>
                    <a:pt x="29741" y="335"/>
                    <a:pt x="27835" y="1"/>
                    <a:pt x="25896" y="1"/>
                  </a:cubicBezTo>
                  <a:close/>
                </a:path>
              </a:pathLst>
            </a:custGeom>
            <a:solidFill>
              <a:schemeClr val="accent4"/>
            </a:solidFill>
            <a:ln>
              <a:noFill/>
            </a:ln>
            <a:effectLst>
              <a:outerShdw dist="66675" dir="2820000" algn="bl" rotWithShape="0">
                <a:schemeClr val="dk1">
                  <a:alpha val="8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8" name="Google Shape;2338;p55"/>
            <p:cNvSpPr/>
            <p:nvPr/>
          </p:nvSpPr>
          <p:spPr>
            <a:xfrm>
              <a:off x="7688008" y="1250972"/>
              <a:ext cx="423593" cy="306385"/>
            </a:xfrm>
            <a:custGeom>
              <a:avLst/>
              <a:gdLst/>
              <a:ahLst/>
              <a:cxnLst/>
              <a:rect l="l" t="t" r="r" b="b"/>
              <a:pathLst>
                <a:path w="11742" h="8493" extrusionOk="0">
                  <a:moveTo>
                    <a:pt x="7261" y="1"/>
                  </a:moveTo>
                  <a:cubicBezTo>
                    <a:pt x="6359" y="1"/>
                    <a:pt x="5402" y="191"/>
                    <a:pt x="4470" y="587"/>
                  </a:cubicBezTo>
                  <a:cubicBezTo>
                    <a:pt x="1568" y="1855"/>
                    <a:pt x="0" y="4723"/>
                    <a:pt x="1001" y="6992"/>
                  </a:cubicBezTo>
                  <a:cubicBezTo>
                    <a:pt x="1268" y="7592"/>
                    <a:pt x="1668" y="8092"/>
                    <a:pt x="2202" y="8493"/>
                  </a:cubicBezTo>
                  <a:lnTo>
                    <a:pt x="2235" y="8459"/>
                  </a:lnTo>
                  <a:cubicBezTo>
                    <a:pt x="2235" y="8459"/>
                    <a:pt x="2602" y="4990"/>
                    <a:pt x="5371" y="3489"/>
                  </a:cubicBezTo>
                  <a:cubicBezTo>
                    <a:pt x="6801" y="2737"/>
                    <a:pt x="8045" y="2500"/>
                    <a:pt x="9044" y="2500"/>
                  </a:cubicBezTo>
                  <a:cubicBezTo>
                    <a:pt x="10748" y="2500"/>
                    <a:pt x="11742" y="3189"/>
                    <a:pt x="11742" y="3189"/>
                  </a:cubicBezTo>
                  <a:cubicBezTo>
                    <a:pt x="11709" y="2922"/>
                    <a:pt x="11608" y="2655"/>
                    <a:pt x="11508" y="2388"/>
                  </a:cubicBezTo>
                  <a:cubicBezTo>
                    <a:pt x="10829" y="849"/>
                    <a:pt x="9166" y="1"/>
                    <a:pt x="726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9" name="Google Shape;2339;p55"/>
            <p:cNvSpPr/>
            <p:nvPr/>
          </p:nvSpPr>
          <p:spPr>
            <a:xfrm>
              <a:off x="7508679" y="1382825"/>
              <a:ext cx="1132430" cy="767820"/>
            </a:xfrm>
            <a:custGeom>
              <a:avLst/>
              <a:gdLst/>
              <a:ahLst/>
              <a:cxnLst/>
              <a:rect l="l" t="t" r="r" b="b"/>
              <a:pathLst>
                <a:path w="31391" h="21284" extrusionOk="0">
                  <a:moveTo>
                    <a:pt x="29289" y="1"/>
                  </a:moveTo>
                  <a:cubicBezTo>
                    <a:pt x="29289" y="101"/>
                    <a:pt x="29255" y="201"/>
                    <a:pt x="29222" y="301"/>
                  </a:cubicBezTo>
                  <a:cubicBezTo>
                    <a:pt x="28521" y="2202"/>
                    <a:pt x="26987" y="1936"/>
                    <a:pt x="25452" y="2903"/>
                  </a:cubicBezTo>
                  <a:cubicBezTo>
                    <a:pt x="23885" y="3837"/>
                    <a:pt x="26853" y="7006"/>
                    <a:pt x="25553" y="8774"/>
                  </a:cubicBezTo>
                  <a:cubicBezTo>
                    <a:pt x="24252" y="10542"/>
                    <a:pt x="21550" y="9975"/>
                    <a:pt x="20149" y="10675"/>
                  </a:cubicBezTo>
                  <a:cubicBezTo>
                    <a:pt x="18714" y="11376"/>
                    <a:pt x="19548" y="14545"/>
                    <a:pt x="16946" y="16446"/>
                  </a:cubicBezTo>
                  <a:cubicBezTo>
                    <a:pt x="16415" y="16828"/>
                    <a:pt x="15918" y="16980"/>
                    <a:pt x="15453" y="16980"/>
                  </a:cubicBezTo>
                  <a:cubicBezTo>
                    <a:pt x="13643" y="16980"/>
                    <a:pt x="12318" y="14678"/>
                    <a:pt x="11309" y="14678"/>
                  </a:cubicBezTo>
                  <a:cubicBezTo>
                    <a:pt x="10008" y="14678"/>
                    <a:pt x="9174" y="17380"/>
                    <a:pt x="7273" y="18214"/>
                  </a:cubicBezTo>
                  <a:cubicBezTo>
                    <a:pt x="7101" y="18290"/>
                    <a:pt x="6934" y="18325"/>
                    <a:pt x="6771" y="18325"/>
                  </a:cubicBezTo>
                  <a:cubicBezTo>
                    <a:pt x="5153" y="18325"/>
                    <a:pt x="3927" y="14899"/>
                    <a:pt x="3170" y="14445"/>
                  </a:cubicBezTo>
                  <a:cubicBezTo>
                    <a:pt x="3128" y="14422"/>
                    <a:pt x="3085" y="14412"/>
                    <a:pt x="3042" y="14412"/>
                  </a:cubicBezTo>
                  <a:cubicBezTo>
                    <a:pt x="2373" y="14412"/>
                    <a:pt x="1599" y="16951"/>
                    <a:pt x="1" y="17547"/>
                  </a:cubicBezTo>
                  <a:cubicBezTo>
                    <a:pt x="332" y="17878"/>
                    <a:pt x="3816" y="21284"/>
                    <a:pt x="9917" y="21284"/>
                  </a:cubicBezTo>
                  <a:cubicBezTo>
                    <a:pt x="11804" y="21284"/>
                    <a:pt x="13941" y="20958"/>
                    <a:pt x="16313" y="20115"/>
                  </a:cubicBezTo>
                  <a:cubicBezTo>
                    <a:pt x="26787" y="16413"/>
                    <a:pt x="31390" y="7706"/>
                    <a:pt x="2928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0" name="Google Shape;2340;p55"/>
            <p:cNvSpPr/>
            <p:nvPr/>
          </p:nvSpPr>
          <p:spPr>
            <a:xfrm>
              <a:off x="7124839" y="838998"/>
              <a:ext cx="1456095" cy="1204905"/>
            </a:xfrm>
            <a:custGeom>
              <a:avLst/>
              <a:gdLst/>
              <a:ahLst/>
              <a:cxnLst/>
              <a:rect l="l" t="t" r="r" b="b"/>
              <a:pathLst>
                <a:path w="40363" h="33400" extrusionOk="0">
                  <a:moveTo>
                    <a:pt x="22873" y="11406"/>
                  </a:moveTo>
                  <a:cubicBezTo>
                    <a:pt x="24778" y="11406"/>
                    <a:pt x="26440" y="12269"/>
                    <a:pt x="27119" y="13808"/>
                  </a:cubicBezTo>
                  <a:cubicBezTo>
                    <a:pt x="27219" y="14075"/>
                    <a:pt x="27320" y="14342"/>
                    <a:pt x="27353" y="14609"/>
                  </a:cubicBezTo>
                  <a:cubicBezTo>
                    <a:pt x="27753" y="16710"/>
                    <a:pt x="26219" y="19079"/>
                    <a:pt x="23650" y="20213"/>
                  </a:cubicBezTo>
                  <a:cubicBezTo>
                    <a:pt x="22717" y="20621"/>
                    <a:pt x="21765" y="20813"/>
                    <a:pt x="20866" y="20813"/>
                  </a:cubicBezTo>
                  <a:cubicBezTo>
                    <a:pt x="19708" y="20813"/>
                    <a:pt x="18639" y="20495"/>
                    <a:pt x="17813" y="19913"/>
                  </a:cubicBezTo>
                  <a:cubicBezTo>
                    <a:pt x="17279" y="19512"/>
                    <a:pt x="16879" y="19012"/>
                    <a:pt x="16612" y="18412"/>
                  </a:cubicBezTo>
                  <a:cubicBezTo>
                    <a:pt x="15611" y="16143"/>
                    <a:pt x="17179" y="13275"/>
                    <a:pt x="20081" y="12007"/>
                  </a:cubicBezTo>
                  <a:cubicBezTo>
                    <a:pt x="21014" y="11600"/>
                    <a:pt x="21971" y="11406"/>
                    <a:pt x="22873" y="11406"/>
                  </a:cubicBezTo>
                  <a:close/>
                  <a:moveTo>
                    <a:pt x="25115" y="1"/>
                  </a:moveTo>
                  <a:cubicBezTo>
                    <a:pt x="19259" y="1"/>
                    <a:pt x="11444" y="2782"/>
                    <a:pt x="6505" y="9605"/>
                  </a:cubicBezTo>
                  <a:cubicBezTo>
                    <a:pt x="0" y="18578"/>
                    <a:pt x="7072" y="32255"/>
                    <a:pt x="9574" y="32722"/>
                  </a:cubicBezTo>
                  <a:cubicBezTo>
                    <a:pt x="9685" y="32744"/>
                    <a:pt x="9803" y="32755"/>
                    <a:pt x="9924" y="32755"/>
                  </a:cubicBezTo>
                  <a:cubicBezTo>
                    <a:pt x="10167" y="32755"/>
                    <a:pt x="10419" y="32711"/>
                    <a:pt x="10641" y="32622"/>
                  </a:cubicBezTo>
                  <a:cubicBezTo>
                    <a:pt x="12231" y="32029"/>
                    <a:pt x="13005" y="29514"/>
                    <a:pt x="13698" y="29514"/>
                  </a:cubicBezTo>
                  <a:cubicBezTo>
                    <a:pt x="13747" y="29514"/>
                    <a:pt x="13795" y="29527"/>
                    <a:pt x="13843" y="29553"/>
                  </a:cubicBezTo>
                  <a:cubicBezTo>
                    <a:pt x="14571" y="29947"/>
                    <a:pt x="15822" y="33400"/>
                    <a:pt x="17446" y="33400"/>
                  </a:cubicBezTo>
                  <a:cubicBezTo>
                    <a:pt x="17609" y="33400"/>
                    <a:pt x="17776" y="33365"/>
                    <a:pt x="17946" y="33289"/>
                  </a:cubicBezTo>
                  <a:cubicBezTo>
                    <a:pt x="19848" y="32488"/>
                    <a:pt x="20648" y="29753"/>
                    <a:pt x="21949" y="29753"/>
                  </a:cubicBezTo>
                  <a:cubicBezTo>
                    <a:pt x="22982" y="29753"/>
                    <a:pt x="24310" y="32068"/>
                    <a:pt x="26116" y="32068"/>
                  </a:cubicBezTo>
                  <a:cubicBezTo>
                    <a:pt x="26584" y="32068"/>
                    <a:pt x="27084" y="31912"/>
                    <a:pt x="27620" y="31521"/>
                  </a:cubicBezTo>
                  <a:cubicBezTo>
                    <a:pt x="30222" y="29653"/>
                    <a:pt x="29388" y="26484"/>
                    <a:pt x="30789" y="25750"/>
                  </a:cubicBezTo>
                  <a:cubicBezTo>
                    <a:pt x="32223" y="25050"/>
                    <a:pt x="34925" y="25650"/>
                    <a:pt x="36226" y="23882"/>
                  </a:cubicBezTo>
                  <a:cubicBezTo>
                    <a:pt x="37527" y="22114"/>
                    <a:pt x="34591" y="18912"/>
                    <a:pt x="36126" y="17978"/>
                  </a:cubicBezTo>
                  <a:cubicBezTo>
                    <a:pt x="37627" y="17044"/>
                    <a:pt x="39161" y="17277"/>
                    <a:pt x="39862" y="15376"/>
                  </a:cubicBezTo>
                  <a:cubicBezTo>
                    <a:pt x="39895" y="15276"/>
                    <a:pt x="39929" y="15176"/>
                    <a:pt x="39929" y="15076"/>
                  </a:cubicBezTo>
                  <a:cubicBezTo>
                    <a:pt x="40362" y="12641"/>
                    <a:pt x="38061" y="3901"/>
                    <a:pt x="29855" y="766"/>
                  </a:cubicBezTo>
                  <a:cubicBezTo>
                    <a:pt x="28560" y="268"/>
                    <a:pt x="26932" y="1"/>
                    <a:pt x="2511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1" name="Google Shape;2341;p55"/>
            <p:cNvSpPr/>
            <p:nvPr/>
          </p:nvSpPr>
          <p:spPr>
            <a:xfrm>
              <a:off x="7431694" y="1730153"/>
              <a:ext cx="49351" cy="103391"/>
            </a:xfrm>
            <a:custGeom>
              <a:avLst/>
              <a:gdLst/>
              <a:ahLst/>
              <a:cxnLst/>
              <a:rect l="l" t="t" r="r" b="b"/>
              <a:pathLst>
                <a:path w="1368" h="2866" extrusionOk="0">
                  <a:moveTo>
                    <a:pt x="374" y="0"/>
                  </a:moveTo>
                  <a:cubicBezTo>
                    <a:pt x="256" y="0"/>
                    <a:pt x="146" y="75"/>
                    <a:pt x="100" y="213"/>
                  </a:cubicBezTo>
                  <a:cubicBezTo>
                    <a:pt x="0" y="647"/>
                    <a:pt x="234" y="1014"/>
                    <a:pt x="367" y="1414"/>
                  </a:cubicBezTo>
                  <a:cubicBezTo>
                    <a:pt x="534" y="1881"/>
                    <a:pt x="701" y="2381"/>
                    <a:pt x="934" y="2815"/>
                  </a:cubicBezTo>
                  <a:cubicBezTo>
                    <a:pt x="951" y="2848"/>
                    <a:pt x="984" y="2865"/>
                    <a:pt x="1013" y="2865"/>
                  </a:cubicBezTo>
                  <a:cubicBezTo>
                    <a:pt x="1043" y="2865"/>
                    <a:pt x="1068" y="2848"/>
                    <a:pt x="1068" y="2815"/>
                  </a:cubicBezTo>
                  <a:cubicBezTo>
                    <a:pt x="1201" y="2081"/>
                    <a:pt x="1368" y="413"/>
                    <a:pt x="534" y="46"/>
                  </a:cubicBezTo>
                  <a:cubicBezTo>
                    <a:pt x="482" y="15"/>
                    <a:pt x="427" y="0"/>
                    <a:pt x="37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2" name="Google Shape;2342;p55"/>
            <p:cNvSpPr/>
            <p:nvPr/>
          </p:nvSpPr>
          <p:spPr>
            <a:xfrm>
              <a:off x="7555793" y="1607715"/>
              <a:ext cx="83838" cy="72799"/>
            </a:xfrm>
            <a:custGeom>
              <a:avLst/>
              <a:gdLst/>
              <a:ahLst/>
              <a:cxnLst/>
              <a:rect l="l" t="t" r="r" b="b"/>
              <a:pathLst>
                <a:path w="2324" h="2018" extrusionOk="0">
                  <a:moveTo>
                    <a:pt x="259" y="1"/>
                  </a:moveTo>
                  <a:cubicBezTo>
                    <a:pt x="110" y="1"/>
                    <a:pt x="1" y="181"/>
                    <a:pt x="63" y="305"/>
                  </a:cubicBezTo>
                  <a:cubicBezTo>
                    <a:pt x="296" y="672"/>
                    <a:pt x="563" y="972"/>
                    <a:pt x="863" y="1272"/>
                  </a:cubicBezTo>
                  <a:cubicBezTo>
                    <a:pt x="1130" y="1606"/>
                    <a:pt x="1497" y="1873"/>
                    <a:pt x="1897" y="2006"/>
                  </a:cubicBezTo>
                  <a:cubicBezTo>
                    <a:pt x="1925" y="2014"/>
                    <a:pt x="1952" y="2018"/>
                    <a:pt x="1978" y="2018"/>
                  </a:cubicBezTo>
                  <a:cubicBezTo>
                    <a:pt x="2174" y="2018"/>
                    <a:pt x="2323" y="1812"/>
                    <a:pt x="2264" y="1606"/>
                  </a:cubicBezTo>
                  <a:cubicBezTo>
                    <a:pt x="2131" y="1205"/>
                    <a:pt x="1864" y="872"/>
                    <a:pt x="1497" y="672"/>
                  </a:cubicBezTo>
                  <a:cubicBezTo>
                    <a:pt x="1130" y="372"/>
                    <a:pt x="730" y="171"/>
                    <a:pt x="296" y="5"/>
                  </a:cubicBezTo>
                  <a:cubicBezTo>
                    <a:pt x="284" y="2"/>
                    <a:pt x="271" y="1"/>
                    <a:pt x="25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3" name="Google Shape;2343;p55"/>
            <p:cNvSpPr/>
            <p:nvPr/>
          </p:nvSpPr>
          <p:spPr>
            <a:xfrm>
              <a:off x="7458137" y="1473697"/>
              <a:ext cx="46970" cy="117352"/>
            </a:xfrm>
            <a:custGeom>
              <a:avLst/>
              <a:gdLst/>
              <a:ahLst/>
              <a:cxnLst/>
              <a:rect l="l" t="t" r="r" b="b"/>
              <a:pathLst>
                <a:path w="1302" h="3253" extrusionOk="0">
                  <a:moveTo>
                    <a:pt x="681" y="0"/>
                  </a:moveTo>
                  <a:cubicBezTo>
                    <a:pt x="576" y="0"/>
                    <a:pt x="468" y="50"/>
                    <a:pt x="401" y="150"/>
                  </a:cubicBezTo>
                  <a:cubicBezTo>
                    <a:pt x="68" y="684"/>
                    <a:pt x="168" y="1351"/>
                    <a:pt x="134" y="1952"/>
                  </a:cubicBezTo>
                  <a:cubicBezTo>
                    <a:pt x="101" y="2319"/>
                    <a:pt x="1" y="2919"/>
                    <a:pt x="234" y="3253"/>
                  </a:cubicBezTo>
                  <a:lnTo>
                    <a:pt x="301" y="3253"/>
                  </a:lnTo>
                  <a:cubicBezTo>
                    <a:pt x="701" y="3119"/>
                    <a:pt x="868" y="2419"/>
                    <a:pt x="968" y="2052"/>
                  </a:cubicBezTo>
                  <a:cubicBezTo>
                    <a:pt x="1102" y="1451"/>
                    <a:pt x="1302" y="717"/>
                    <a:pt x="935" y="150"/>
                  </a:cubicBezTo>
                  <a:cubicBezTo>
                    <a:pt x="885" y="50"/>
                    <a:pt x="785" y="0"/>
                    <a:pt x="68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4" name="Google Shape;2344;p55"/>
            <p:cNvSpPr/>
            <p:nvPr/>
          </p:nvSpPr>
          <p:spPr>
            <a:xfrm>
              <a:off x="7583318" y="1457320"/>
              <a:ext cx="61400" cy="41919"/>
            </a:xfrm>
            <a:custGeom>
              <a:avLst/>
              <a:gdLst/>
              <a:ahLst/>
              <a:cxnLst/>
              <a:rect l="l" t="t" r="r" b="b"/>
              <a:pathLst>
                <a:path w="1702" h="1162" extrusionOk="0">
                  <a:moveTo>
                    <a:pt x="308" y="0"/>
                  </a:moveTo>
                  <a:cubicBezTo>
                    <a:pt x="272" y="0"/>
                    <a:pt x="236" y="2"/>
                    <a:pt x="200" y="4"/>
                  </a:cubicBezTo>
                  <a:cubicBezTo>
                    <a:pt x="67" y="4"/>
                    <a:pt x="0" y="137"/>
                    <a:pt x="100" y="237"/>
                  </a:cubicBezTo>
                  <a:cubicBezTo>
                    <a:pt x="234" y="371"/>
                    <a:pt x="367" y="504"/>
                    <a:pt x="500" y="638"/>
                  </a:cubicBezTo>
                  <a:cubicBezTo>
                    <a:pt x="667" y="838"/>
                    <a:pt x="834" y="1005"/>
                    <a:pt x="1034" y="1105"/>
                  </a:cubicBezTo>
                  <a:cubicBezTo>
                    <a:pt x="1100" y="1144"/>
                    <a:pt x="1167" y="1162"/>
                    <a:pt x="1231" y="1162"/>
                  </a:cubicBezTo>
                  <a:cubicBezTo>
                    <a:pt x="1492" y="1162"/>
                    <a:pt x="1702" y="872"/>
                    <a:pt x="1568" y="604"/>
                  </a:cubicBezTo>
                  <a:cubicBezTo>
                    <a:pt x="1258" y="202"/>
                    <a:pt x="776" y="0"/>
                    <a:pt x="30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5" name="Google Shape;2345;p55"/>
            <p:cNvSpPr/>
            <p:nvPr/>
          </p:nvSpPr>
          <p:spPr>
            <a:xfrm>
              <a:off x="7497856" y="1266376"/>
              <a:ext cx="92713" cy="48341"/>
            </a:xfrm>
            <a:custGeom>
              <a:avLst/>
              <a:gdLst/>
              <a:ahLst/>
              <a:cxnLst/>
              <a:rect l="l" t="t" r="r" b="b"/>
              <a:pathLst>
                <a:path w="2570" h="1340" extrusionOk="0">
                  <a:moveTo>
                    <a:pt x="543" y="0"/>
                  </a:moveTo>
                  <a:cubicBezTo>
                    <a:pt x="418" y="0"/>
                    <a:pt x="293" y="9"/>
                    <a:pt x="168" y="27"/>
                  </a:cubicBezTo>
                  <a:cubicBezTo>
                    <a:pt x="67" y="60"/>
                    <a:pt x="1" y="193"/>
                    <a:pt x="67" y="293"/>
                  </a:cubicBezTo>
                  <a:cubicBezTo>
                    <a:pt x="234" y="660"/>
                    <a:pt x="735" y="794"/>
                    <a:pt x="1068" y="961"/>
                  </a:cubicBezTo>
                  <a:cubicBezTo>
                    <a:pt x="1365" y="1095"/>
                    <a:pt x="1727" y="1340"/>
                    <a:pt x="2085" y="1340"/>
                  </a:cubicBezTo>
                  <a:cubicBezTo>
                    <a:pt x="2169" y="1340"/>
                    <a:pt x="2253" y="1326"/>
                    <a:pt x="2336" y="1294"/>
                  </a:cubicBezTo>
                  <a:cubicBezTo>
                    <a:pt x="2503" y="1261"/>
                    <a:pt x="2569" y="1127"/>
                    <a:pt x="2569" y="961"/>
                  </a:cubicBezTo>
                  <a:cubicBezTo>
                    <a:pt x="2503" y="393"/>
                    <a:pt x="2036" y="293"/>
                    <a:pt x="1569" y="160"/>
                  </a:cubicBezTo>
                  <a:cubicBezTo>
                    <a:pt x="1227" y="62"/>
                    <a:pt x="885" y="0"/>
                    <a:pt x="54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6" name="Google Shape;2346;p55"/>
            <p:cNvSpPr/>
            <p:nvPr/>
          </p:nvSpPr>
          <p:spPr>
            <a:xfrm>
              <a:off x="7701536" y="1118000"/>
              <a:ext cx="104257" cy="106133"/>
            </a:xfrm>
            <a:custGeom>
              <a:avLst/>
              <a:gdLst/>
              <a:ahLst/>
              <a:cxnLst/>
              <a:rect l="l" t="t" r="r" b="b"/>
              <a:pathLst>
                <a:path w="2890" h="2942" extrusionOk="0">
                  <a:moveTo>
                    <a:pt x="2535" y="1"/>
                  </a:moveTo>
                  <a:cubicBezTo>
                    <a:pt x="2522" y="1"/>
                    <a:pt x="2508" y="2"/>
                    <a:pt x="2494" y="3"/>
                  </a:cubicBezTo>
                  <a:cubicBezTo>
                    <a:pt x="1860" y="70"/>
                    <a:pt x="1527" y="537"/>
                    <a:pt x="1160" y="1004"/>
                  </a:cubicBezTo>
                  <a:cubicBezTo>
                    <a:pt x="826" y="1504"/>
                    <a:pt x="426" y="2005"/>
                    <a:pt x="126" y="2505"/>
                  </a:cubicBezTo>
                  <a:cubicBezTo>
                    <a:pt x="1" y="2723"/>
                    <a:pt x="168" y="2942"/>
                    <a:pt x="381" y="2942"/>
                  </a:cubicBezTo>
                  <a:cubicBezTo>
                    <a:pt x="396" y="2942"/>
                    <a:pt x="411" y="2941"/>
                    <a:pt x="426" y="2939"/>
                  </a:cubicBezTo>
                  <a:cubicBezTo>
                    <a:pt x="926" y="2705"/>
                    <a:pt x="1360" y="2338"/>
                    <a:pt x="1660" y="1905"/>
                  </a:cubicBezTo>
                  <a:cubicBezTo>
                    <a:pt x="2060" y="1471"/>
                    <a:pt x="2561" y="1071"/>
                    <a:pt x="2794" y="504"/>
                  </a:cubicBezTo>
                  <a:cubicBezTo>
                    <a:pt x="2889" y="313"/>
                    <a:pt x="2803" y="1"/>
                    <a:pt x="253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7" name="Google Shape;2347;p55"/>
            <p:cNvSpPr/>
            <p:nvPr/>
          </p:nvSpPr>
          <p:spPr>
            <a:xfrm>
              <a:off x="7943384" y="963095"/>
              <a:ext cx="106746" cy="120274"/>
            </a:xfrm>
            <a:custGeom>
              <a:avLst/>
              <a:gdLst/>
              <a:ahLst/>
              <a:cxnLst/>
              <a:rect l="l" t="t" r="r" b="b"/>
              <a:pathLst>
                <a:path w="2959" h="3334" extrusionOk="0">
                  <a:moveTo>
                    <a:pt x="2348" y="1"/>
                  </a:moveTo>
                  <a:cubicBezTo>
                    <a:pt x="2237" y="1"/>
                    <a:pt x="2123" y="48"/>
                    <a:pt x="2028" y="161"/>
                  </a:cubicBezTo>
                  <a:cubicBezTo>
                    <a:pt x="1294" y="995"/>
                    <a:pt x="660" y="1929"/>
                    <a:pt x="126" y="2930"/>
                  </a:cubicBezTo>
                  <a:cubicBezTo>
                    <a:pt x="0" y="3131"/>
                    <a:pt x="160" y="3333"/>
                    <a:pt x="346" y="3333"/>
                  </a:cubicBezTo>
                  <a:cubicBezTo>
                    <a:pt x="407" y="3333"/>
                    <a:pt x="470" y="3312"/>
                    <a:pt x="527" y="3263"/>
                  </a:cubicBezTo>
                  <a:cubicBezTo>
                    <a:pt x="1427" y="2563"/>
                    <a:pt x="2161" y="1695"/>
                    <a:pt x="2762" y="728"/>
                  </a:cubicBezTo>
                  <a:cubicBezTo>
                    <a:pt x="2959" y="383"/>
                    <a:pt x="2664" y="1"/>
                    <a:pt x="234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8" name="Google Shape;2348;p55"/>
            <p:cNvSpPr/>
            <p:nvPr/>
          </p:nvSpPr>
          <p:spPr>
            <a:xfrm>
              <a:off x="7826393" y="952562"/>
              <a:ext cx="71032" cy="72980"/>
            </a:xfrm>
            <a:custGeom>
              <a:avLst/>
              <a:gdLst/>
              <a:ahLst/>
              <a:cxnLst/>
              <a:rect l="l" t="t" r="r" b="b"/>
              <a:pathLst>
                <a:path w="1969" h="2023" extrusionOk="0">
                  <a:moveTo>
                    <a:pt x="319" y="0"/>
                  </a:moveTo>
                  <a:cubicBezTo>
                    <a:pt x="298" y="0"/>
                    <a:pt x="280" y="6"/>
                    <a:pt x="267" y="19"/>
                  </a:cubicBezTo>
                  <a:cubicBezTo>
                    <a:pt x="0" y="253"/>
                    <a:pt x="300" y="853"/>
                    <a:pt x="434" y="1087"/>
                  </a:cubicBezTo>
                  <a:cubicBezTo>
                    <a:pt x="661" y="1476"/>
                    <a:pt x="919" y="2022"/>
                    <a:pt x="1423" y="2022"/>
                  </a:cubicBezTo>
                  <a:cubicBezTo>
                    <a:pt x="1438" y="2022"/>
                    <a:pt x="1453" y="2022"/>
                    <a:pt x="1468" y="2021"/>
                  </a:cubicBezTo>
                  <a:cubicBezTo>
                    <a:pt x="1601" y="1987"/>
                    <a:pt x="1701" y="1921"/>
                    <a:pt x="1735" y="1787"/>
                  </a:cubicBezTo>
                  <a:cubicBezTo>
                    <a:pt x="1968" y="1254"/>
                    <a:pt x="1401" y="887"/>
                    <a:pt x="1068" y="586"/>
                  </a:cubicBezTo>
                  <a:cubicBezTo>
                    <a:pt x="978" y="496"/>
                    <a:pt x="508" y="0"/>
                    <a:pt x="31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9" name="Google Shape;2349;p55"/>
            <p:cNvSpPr/>
            <p:nvPr/>
          </p:nvSpPr>
          <p:spPr>
            <a:xfrm>
              <a:off x="8159727" y="1126983"/>
              <a:ext cx="122186" cy="85426"/>
            </a:xfrm>
            <a:custGeom>
              <a:avLst/>
              <a:gdLst/>
              <a:ahLst/>
              <a:cxnLst/>
              <a:rect l="l" t="t" r="r" b="b"/>
              <a:pathLst>
                <a:path w="3387" h="2368" extrusionOk="0">
                  <a:moveTo>
                    <a:pt x="2605" y="0"/>
                  </a:moveTo>
                  <a:cubicBezTo>
                    <a:pt x="2531" y="0"/>
                    <a:pt x="2452" y="17"/>
                    <a:pt x="2369" y="54"/>
                  </a:cubicBezTo>
                  <a:cubicBezTo>
                    <a:pt x="1902" y="255"/>
                    <a:pt x="1501" y="555"/>
                    <a:pt x="1168" y="922"/>
                  </a:cubicBezTo>
                  <a:cubicBezTo>
                    <a:pt x="801" y="1255"/>
                    <a:pt x="434" y="1589"/>
                    <a:pt x="100" y="1956"/>
                  </a:cubicBezTo>
                  <a:cubicBezTo>
                    <a:pt x="0" y="2089"/>
                    <a:pt x="34" y="2289"/>
                    <a:pt x="200" y="2323"/>
                  </a:cubicBezTo>
                  <a:cubicBezTo>
                    <a:pt x="296" y="2354"/>
                    <a:pt x="391" y="2367"/>
                    <a:pt x="485" y="2367"/>
                  </a:cubicBezTo>
                  <a:cubicBezTo>
                    <a:pt x="1311" y="2367"/>
                    <a:pt x="2084" y="1298"/>
                    <a:pt x="2802" y="1089"/>
                  </a:cubicBezTo>
                  <a:cubicBezTo>
                    <a:pt x="3386" y="826"/>
                    <a:pt x="3127" y="0"/>
                    <a:pt x="260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0" name="Google Shape;2350;p55"/>
            <p:cNvSpPr/>
            <p:nvPr/>
          </p:nvSpPr>
          <p:spPr>
            <a:xfrm>
              <a:off x="8050203" y="1095093"/>
              <a:ext cx="38564" cy="86941"/>
            </a:xfrm>
            <a:custGeom>
              <a:avLst/>
              <a:gdLst/>
              <a:ahLst/>
              <a:cxnLst/>
              <a:rect l="l" t="t" r="r" b="b"/>
              <a:pathLst>
                <a:path w="1069" h="2410" extrusionOk="0">
                  <a:moveTo>
                    <a:pt x="643" y="1"/>
                  </a:moveTo>
                  <a:cubicBezTo>
                    <a:pt x="510" y="1"/>
                    <a:pt x="378" y="63"/>
                    <a:pt x="301" y="205"/>
                  </a:cubicBezTo>
                  <a:cubicBezTo>
                    <a:pt x="134" y="538"/>
                    <a:pt x="67" y="905"/>
                    <a:pt x="67" y="1272"/>
                  </a:cubicBezTo>
                  <a:cubicBezTo>
                    <a:pt x="1" y="1606"/>
                    <a:pt x="34" y="1973"/>
                    <a:pt x="134" y="2339"/>
                  </a:cubicBezTo>
                  <a:cubicBezTo>
                    <a:pt x="175" y="2381"/>
                    <a:pt x="242" y="2409"/>
                    <a:pt x="303" y="2409"/>
                  </a:cubicBezTo>
                  <a:cubicBezTo>
                    <a:pt x="340" y="2409"/>
                    <a:pt x="375" y="2398"/>
                    <a:pt x="401" y="2373"/>
                  </a:cubicBezTo>
                  <a:cubicBezTo>
                    <a:pt x="601" y="2106"/>
                    <a:pt x="735" y="1806"/>
                    <a:pt x="801" y="1506"/>
                  </a:cubicBezTo>
                  <a:cubicBezTo>
                    <a:pt x="935" y="1139"/>
                    <a:pt x="1035" y="772"/>
                    <a:pt x="1068" y="405"/>
                  </a:cubicBezTo>
                  <a:cubicBezTo>
                    <a:pt x="1068" y="159"/>
                    <a:pt x="854" y="1"/>
                    <a:pt x="64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1" name="Google Shape;2351;p55"/>
            <p:cNvSpPr/>
            <p:nvPr/>
          </p:nvSpPr>
          <p:spPr>
            <a:xfrm>
              <a:off x="8197029" y="1431923"/>
              <a:ext cx="100505" cy="80231"/>
            </a:xfrm>
            <a:custGeom>
              <a:avLst/>
              <a:gdLst/>
              <a:ahLst/>
              <a:cxnLst/>
              <a:rect l="l" t="t" r="r" b="b"/>
              <a:pathLst>
                <a:path w="2786" h="2224" extrusionOk="0">
                  <a:moveTo>
                    <a:pt x="150" y="1"/>
                  </a:moveTo>
                  <a:cubicBezTo>
                    <a:pt x="50" y="1"/>
                    <a:pt x="0" y="88"/>
                    <a:pt x="0" y="174"/>
                  </a:cubicBezTo>
                  <a:cubicBezTo>
                    <a:pt x="100" y="641"/>
                    <a:pt x="567" y="975"/>
                    <a:pt x="901" y="1242"/>
                  </a:cubicBezTo>
                  <a:cubicBezTo>
                    <a:pt x="1268" y="1642"/>
                    <a:pt x="1701" y="1942"/>
                    <a:pt x="2135" y="2209"/>
                  </a:cubicBezTo>
                  <a:cubicBezTo>
                    <a:pt x="2175" y="2219"/>
                    <a:pt x="2214" y="2224"/>
                    <a:pt x="2251" y="2224"/>
                  </a:cubicBezTo>
                  <a:cubicBezTo>
                    <a:pt x="2585" y="2224"/>
                    <a:pt x="2786" y="1849"/>
                    <a:pt x="2635" y="1609"/>
                  </a:cubicBezTo>
                  <a:cubicBezTo>
                    <a:pt x="2402" y="1175"/>
                    <a:pt x="1902" y="941"/>
                    <a:pt x="1501" y="708"/>
                  </a:cubicBezTo>
                  <a:cubicBezTo>
                    <a:pt x="1101" y="408"/>
                    <a:pt x="667" y="174"/>
                    <a:pt x="200" y="7"/>
                  </a:cubicBezTo>
                  <a:cubicBezTo>
                    <a:pt x="183" y="3"/>
                    <a:pt x="166" y="1"/>
                    <a:pt x="15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2" name="Google Shape;2352;p55"/>
            <p:cNvSpPr/>
            <p:nvPr/>
          </p:nvSpPr>
          <p:spPr>
            <a:xfrm>
              <a:off x="8293746" y="1271174"/>
              <a:ext cx="95851" cy="96068"/>
            </a:xfrm>
            <a:custGeom>
              <a:avLst/>
              <a:gdLst/>
              <a:ahLst/>
              <a:cxnLst/>
              <a:rect l="l" t="t" r="r" b="b"/>
              <a:pathLst>
                <a:path w="2657" h="2663" extrusionOk="0">
                  <a:moveTo>
                    <a:pt x="230" y="0"/>
                  </a:moveTo>
                  <a:cubicBezTo>
                    <a:pt x="101" y="0"/>
                    <a:pt x="0" y="158"/>
                    <a:pt x="55" y="294"/>
                  </a:cubicBezTo>
                  <a:cubicBezTo>
                    <a:pt x="321" y="761"/>
                    <a:pt x="588" y="1228"/>
                    <a:pt x="922" y="1628"/>
                  </a:cubicBezTo>
                  <a:cubicBezTo>
                    <a:pt x="1255" y="2062"/>
                    <a:pt x="1622" y="2629"/>
                    <a:pt x="2189" y="2662"/>
                  </a:cubicBezTo>
                  <a:cubicBezTo>
                    <a:pt x="2456" y="2662"/>
                    <a:pt x="2656" y="2395"/>
                    <a:pt x="2590" y="2128"/>
                  </a:cubicBezTo>
                  <a:cubicBezTo>
                    <a:pt x="2523" y="1628"/>
                    <a:pt x="1889" y="1295"/>
                    <a:pt x="1522" y="994"/>
                  </a:cubicBezTo>
                  <a:cubicBezTo>
                    <a:pt x="1155" y="627"/>
                    <a:pt x="755" y="327"/>
                    <a:pt x="321" y="27"/>
                  </a:cubicBezTo>
                  <a:cubicBezTo>
                    <a:pt x="290" y="8"/>
                    <a:pt x="259" y="0"/>
                    <a:pt x="23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3" name="Google Shape;2353;p55"/>
            <p:cNvSpPr/>
            <p:nvPr/>
          </p:nvSpPr>
          <p:spPr>
            <a:xfrm>
              <a:off x="8369107" y="1135533"/>
              <a:ext cx="50577" cy="90151"/>
            </a:xfrm>
            <a:custGeom>
              <a:avLst/>
              <a:gdLst/>
              <a:ahLst/>
              <a:cxnLst/>
              <a:rect l="l" t="t" r="r" b="b"/>
              <a:pathLst>
                <a:path w="1402" h="2499" extrusionOk="0">
                  <a:moveTo>
                    <a:pt x="1124" y="0"/>
                  </a:moveTo>
                  <a:cubicBezTo>
                    <a:pt x="1095" y="0"/>
                    <a:pt x="1064" y="6"/>
                    <a:pt x="1034" y="18"/>
                  </a:cubicBezTo>
                  <a:cubicBezTo>
                    <a:pt x="200" y="151"/>
                    <a:pt x="0" y="1619"/>
                    <a:pt x="34" y="2286"/>
                  </a:cubicBezTo>
                  <a:cubicBezTo>
                    <a:pt x="57" y="2424"/>
                    <a:pt x="159" y="2499"/>
                    <a:pt x="264" y="2499"/>
                  </a:cubicBezTo>
                  <a:cubicBezTo>
                    <a:pt x="312" y="2499"/>
                    <a:pt x="359" y="2484"/>
                    <a:pt x="401" y="2453"/>
                  </a:cubicBezTo>
                  <a:cubicBezTo>
                    <a:pt x="667" y="2152"/>
                    <a:pt x="868" y="1819"/>
                    <a:pt x="1001" y="1419"/>
                  </a:cubicBezTo>
                  <a:cubicBezTo>
                    <a:pt x="1134" y="1052"/>
                    <a:pt x="1401" y="685"/>
                    <a:pt x="1368" y="251"/>
                  </a:cubicBezTo>
                  <a:cubicBezTo>
                    <a:pt x="1368" y="114"/>
                    <a:pt x="1256" y="0"/>
                    <a:pt x="112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4" name="Google Shape;2354;p55"/>
            <p:cNvSpPr/>
            <p:nvPr/>
          </p:nvSpPr>
          <p:spPr>
            <a:xfrm>
              <a:off x="8085124" y="1603747"/>
              <a:ext cx="109524" cy="65945"/>
            </a:xfrm>
            <a:custGeom>
              <a:avLst/>
              <a:gdLst/>
              <a:ahLst/>
              <a:cxnLst/>
              <a:rect l="l" t="t" r="r" b="b"/>
              <a:pathLst>
                <a:path w="3036" h="1828" extrusionOk="0">
                  <a:moveTo>
                    <a:pt x="547" y="0"/>
                  </a:moveTo>
                  <a:cubicBezTo>
                    <a:pt x="425" y="0"/>
                    <a:pt x="307" y="24"/>
                    <a:pt x="200" y="81"/>
                  </a:cubicBezTo>
                  <a:cubicBezTo>
                    <a:pt x="67" y="181"/>
                    <a:pt x="0" y="348"/>
                    <a:pt x="100" y="482"/>
                  </a:cubicBezTo>
                  <a:cubicBezTo>
                    <a:pt x="334" y="848"/>
                    <a:pt x="901" y="1082"/>
                    <a:pt x="1234" y="1315"/>
                  </a:cubicBezTo>
                  <a:cubicBezTo>
                    <a:pt x="1514" y="1494"/>
                    <a:pt x="2008" y="1827"/>
                    <a:pt x="2433" y="1827"/>
                  </a:cubicBezTo>
                  <a:cubicBezTo>
                    <a:pt x="2566" y="1827"/>
                    <a:pt x="2691" y="1795"/>
                    <a:pt x="2802" y="1716"/>
                  </a:cubicBezTo>
                  <a:cubicBezTo>
                    <a:pt x="2969" y="1616"/>
                    <a:pt x="3036" y="1449"/>
                    <a:pt x="3002" y="1249"/>
                  </a:cubicBezTo>
                  <a:cubicBezTo>
                    <a:pt x="2902" y="748"/>
                    <a:pt x="2102" y="482"/>
                    <a:pt x="1668" y="315"/>
                  </a:cubicBezTo>
                  <a:cubicBezTo>
                    <a:pt x="1341" y="214"/>
                    <a:pt x="921" y="0"/>
                    <a:pt x="54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5" name="Google Shape;2355;p55"/>
            <p:cNvSpPr/>
            <p:nvPr/>
          </p:nvSpPr>
          <p:spPr>
            <a:xfrm>
              <a:off x="7846847" y="1699309"/>
              <a:ext cx="120382" cy="91775"/>
            </a:xfrm>
            <a:custGeom>
              <a:avLst/>
              <a:gdLst/>
              <a:ahLst/>
              <a:cxnLst/>
              <a:rect l="l" t="t" r="r" b="b"/>
              <a:pathLst>
                <a:path w="3337" h="2544" extrusionOk="0">
                  <a:moveTo>
                    <a:pt x="100" y="1"/>
                  </a:moveTo>
                  <a:cubicBezTo>
                    <a:pt x="34" y="1"/>
                    <a:pt x="0" y="67"/>
                    <a:pt x="0" y="134"/>
                  </a:cubicBezTo>
                  <a:cubicBezTo>
                    <a:pt x="134" y="735"/>
                    <a:pt x="801" y="1202"/>
                    <a:pt x="1268" y="1569"/>
                  </a:cubicBezTo>
                  <a:cubicBezTo>
                    <a:pt x="1679" y="1862"/>
                    <a:pt x="2271" y="2543"/>
                    <a:pt x="2839" y="2543"/>
                  </a:cubicBezTo>
                  <a:cubicBezTo>
                    <a:pt x="2916" y="2543"/>
                    <a:pt x="2993" y="2531"/>
                    <a:pt x="3069" y="2503"/>
                  </a:cubicBezTo>
                  <a:cubicBezTo>
                    <a:pt x="3203" y="2469"/>
                    <a:pt x="3303" y="2302"/>
                    <a:pt x="3336" y="2136"/>
                  </a:cubicBezTo>
                  <a:cubicBezTo>
                    <a:pt x="3303" y="1502"/>
                    <a:pt x="2469" y="1202"/>
                    <a:pt x="2002" y="901"/>
                  </a:cubicBezTo>
                  <a:cubicBezTo>
                    <a:pt x="1468" y="568"/>
                    <a:pt x="768" y="1"/>
                    <a:pt x="10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6" name="Google Shape;2356;p55"/>
            <p:cNvSpPr/>
            <p:nvPr/>
          </p:nvSpPr>
          <p:spPr>
            <a:xfrm>
              <a:off x="7984185" y="1645918"/>
              <a:ext cx="50649" cy="58297"/>
            </a:xfrm>
            <a:custGeom>
              <a:avLst/>
              <a:gdLst/>
              <a:ahLst/>
              <a:cxnLst/>
              <a:rect l="l" t="t" r="r" b="b"/>
              <a:pathLst>
                <a:path w="1404" h="1616" extrusionOk="0">
                  <a:moveTo>
                    <a:pt x="807" y="0"/>
                  </a:moveTo>
                  <a:cubicBezTo>
                    <a:pt x="700" y="0"/>
                    <a:pt x="590" y="44"/>
                    <a:pt x="496" y="146"/>
                  </a:cubicBezTo>
                  <a:cubicBezTo>
                    <a:pt x="296" y="413"/>
                    <a:pt x="163" y="714"/>
                    <a:pt x="96" y="1047"/>
                  </a:cubicBezTo>
                  <a:cubicBezTo>
                    <a:pt x="64" y="1144"/>
                    <a:pt x="0" y="1616"/>
                    <a:pt x="208" y="1616"/>
                  </a:cubicBezTo>
                  <a:cubicBezTo>
                    <a:pt x="215" y="1616"/>
                    <a:pt x="222" y="1615"/>
                    <a:pt x="230" y="1614"/>
                  </a:cubicBezTo>
                  <a:cubicBezTo>
                    <a:pt x="463" y="1614"/>
                    <a:pt x="563" y="1414"/>
                    <a:pt x="697" y="1281"/>
                  </a:cubicBezTo>
                  <a:cubicBezTo>
                    <a:pt x="897" y="1114"/>
                    <a:pt x="1063" y="914"/>
                    <a:pt x="1230" y="714"/>
                  </a:cubicBezTo>
                  <a:cubicBezTo>
                    <a:pt x="1404" y="366"/>
                    <a:pt x="1116" y="0"/>
                    <a:pt x="80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7" name="Google Shape;2357;p55"/>
            <p:cNvSpPr/>
            <p:nvPr/>
          </p:nvSpPr>
          <p:spPr>
            <a:xfrm>
              <a:off x="7668744" y="1741300"/>
              <a:ext cx="89719" cy="77922"/>
            </a:xfrm>
            <a:custGeom>
              <a:avLst/>
              <a:gdLst/>
              <a:ahLst/>
              <a:cxnLst/>
              <a:rect l="l" t="t" r="r" b="b"/>
              <a:pathLst>
                <a:path w="2487" h="2160" extrusionOk="0">
                  <a:moveTo>
                    <a:pt x="1757" y="0"/>
                  </a:moveTo>
                  <a:cubicBezTo>
                    <a:pt x="1664" y="0"/>
                    <a:pt x="1566" y="22"/>
                    <a:pt x="1468" y="71"/>
                  </a:cubicBezTo>
                  <a:cubicBezTo>
                    <a:pt x="1168" y="304"/>
                    <a:pt x="934" y="571"/>
                    <a:pt x="734" y="905"/>
                  </a:cubicBezTo>
                  <a:cubicBezTo>
                    <a:pt x="568" y="1138"/>
                    <a:pt x="367" y="1405"/>
                    <a:pt x="167" y="1605"/>
                  </a:cubicBezTo>
                  <a:cubicBezTo>
                    <a:pt x="0" y="1772"/>
                    <a:pt x="67" y="2072"/>
                    <a:pt x="301" y="2139"/>
                  </a:cubicBezTo>
                  <a:cubicBezTo>
                    <a:pt x="374" y="2152"/>
                    <a:pt x="447" y="2159"/>
                    <a:pt x="520" y="2159"/>
                  </a:cubicBezTo>
                  <a:cubicBezTo>
                    <a:pt x="810" y="2159"/>
                    <a:pt x="1088" y="2052"/>
                    <a:pt x="1301" y="1839"/>
                  </a:cubicBezTo>
                  <a:cubicBezTo>
                    <a:pt x="1702" y="1605"/>
                    <a:pt x="2035" y="1272"/>
                    <a:pt x="2269" y="872"/>
                  </a:cubicBezTo>
                  <a:cubicBezTo>
                    <a:pt x="2487" y="436"/>
                    <a:pt x="2171" y="0"/>
                    <a:pt x="175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8" name="Google Shape;2358;p55"/>
            <p:cNvSpPr/>
            <p:nvPr/>
          </p:nvSpPr>
          <p:spPr>
            <a:xfrm>
              <a:off x="7745765" y="1866371"/>
              <a:ext cx="46970" cy="69228"/>
            </a:xfrm>
            <a:custGeom>
              <a:avLst/>
              <a:gdLst/>
              <a:ahLst/>
              <a:cxnLst/>
              <a:rect l="l" t="t" r="r" b="b"/>
              <a:pathLst>
                <a:path w="1302" h="1919" extrusionOk="0">
                  <a:moveTo>
                    <a:pt x="484" y="0"/>
                  </a:moveTo>
                  <a:cubicBezTo>
                    <a:pt x="457" y="0"/>
                    <a:pt x="429" y="2"/>
                    <a:pt x="401" y="6"/>
                  </a:cubicBezTo>
                  <a:cubicBezTo>
                    <a:pt x="0" y="73"/>
                    <a:pt x="34" y="674"/>
                    <a:pt x="67" y="940"/>
                  </a:cubicBezTo>
                  <a:cubicBezTo>
                    <a:pt x="134" y="1107"/>
                    <a:pt x="200" y="1307"/>
                    <a:pt x="301" y="1474"/>
                  </a:cubicBezTo>
                  <a:cubicBezTo>
                    <a:pt x="367" y="1641"/>
                    <a:pt x="467" y="1774"/>
                    <a:pt x="601" y="1874"/>
                  </a:cubicBezTo>
                  <a:cubicBezTo>
                    <a:pt x="656" y="1902"/>
                    <a:pt x="717" y="1918"/>
                    <a:pt x="779" y="1918"/>
                  </a:cubicBezTo>
                  <a:cubicBezTo>
                    <a:pt x="867" y="1918"/>
                    <a:pt x="956" y="1886"/>
                    <a:pt x="1034" y="1808"/>
                  </a:cubicBezTo>
                  <a:cubicBezTo>
                    <a:pt x="1301" y="1608"/>
                    <a:pt x="1235" y="1141"/>
                    <a:pt x="1201" y="840"/>
                  </a:cubicBezTo>
                  <a:cubicBezTo>
                    <a:pt x="1170" y="465"/>
                    <a:pt x="903" y="0"/>
                    <a:pt x="48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9" name="Google Shape;2359;p55"/>
            <p:cNvSpPr/>
            <p:nvPr/>
          </p:nvSpPr>
          <p:spPr>
            <a:xfrm>
              <a:off x="7572460" y="1102452"/>
              <a:ext cx="67280" cy="58261"/>
            </a:xfrm>
            <a:custGeom>
              <a:avLst/>
              <a:gdLst/>
              <a:ahLst/>
              <a:cxnLst/>
              <a:rect l="l" t="t" r="r" b="b"/>
              <a:pathLst>
                <a:path w="1865" h="1615" extrusionOk="0">
                  <a:moveTo>
                    <a:pt x="101" y="1"/>
                  </a:moveTo>
                  <a:cubicBezTo>
                    <a:pt x="68" y="1"/>
                    <a:pt x="1" y="67"/>
                    <a:pt x="34" y="101"/>
                  </a:cubicBezTo>
                  <a:cubicBezTo>
                    <a:pt x="234" y="368"/>
                    <a:pt x="401" y="634"/>
                    <a:pt x="568" y="935"/>
                  </a:cubicBezTo>
                  <a:cubicBezTo>
                    <a:pt x="801" y="1268"/>
                    <a:pt x="1135" y="1502"/>
                    <a:pt x="1502" y="1602"/>
                  </a:cubicBezTo>
                  <a:cubicBezTo>
                    <a:pt x="1533" y="1611"/>
                    <a:pt x="1563" y="1615"/>
                    <a:pt x="1590" y="1615"/>
                  </a:cubicBezTo>
                  <a:cubicBezTo>
                    <a:pt x="1768" y="1615"/>
                    <a:pt x="1864" y="1442"/>
                    <a:pt x="1836" y="1268"/>
                  </a:cubicBezTo>
                  <a:cubicBezTo>
                    <a:pt x="1769" y="868"/>
                    <a:pt x="1535" y="534"/>
                    <a:pt x="1168" y="334"/>
                  </a:cubicBezTo>
                  <a:cubicBezTo>
                    <a:pt x="835" y="167"/>
                    <a:pt x="468" y="67"/>
                    <a:pt x="10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0" name="Google Shape;2360;p55"/>
            <p:cNvSpPr/>
            <p:nvPr/>
          </p:nvSpPr>
          <p:spPr>
            <a:xfrm>
              <a:off x="7322170" y="1358619"/>
              <a:ext cx="78066" cy="49783"/>
            </a:xfrm>
            <a:custGeom>
              <a:avLst/>
              <a:gdLst/>
              <a:ahLst/>
              <a:cxnLst/>
              <a:rect l="l" t="t" r="r" b="b"/>
              <a:pathLst>
                <a:path w="2164" h="1380" extrusionOk="0">
                  <a:moveTo>
                    <a:pt x="1911" y="0"/>
                  </a:moveTo>
                  <a:cubicBezTo>
                    <a:pt x="1897" y="0"/>
                    <a:pt x="1883" y="2"/>
                    <a:pt x="1869" y="5"/>
                  </a:cubicBezTo>
                  <a:cubicBezTo>
                    <a:pt x="1101" y="138"/>
                    <a:pt x="734" y="872"/>
                    <a:pt x="67" y="1239"/>
                  </a:cubicBezTo>
                  <a:cubicBezTo>
                    <a:pt x="1" y="1272"/>
                    <a:pt x="34" y="1372"/>
                    <a:pt x="134" y="1372"/>
                  </a:cubicBezTo>
                  <a:cubicBezTo>
                    <a:pt x="188" y="1377"/>
                    <a:pt x="242" y="1379"/>
                    <a:pt x="296" y="1379"/>
                  </a:cubicBezTo>
                  <a:cubicBezTo>
                    <a:pt x="1037" y="1379"/>
                    <a:pt x="1729" y="958"/>
                    <a:pt x="2102" y="305"/>
                  </a:cubicBezTo>
                  <a:cubicBezTo>
                    <a:pt x="2163" y="153"/>
                    <a:pt x="2057" y="0"/>
                    <a:pt x="191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1" name="Google Shape;2361;p55"/>
            <p:cNvSpPr/>
            <p:nvPr/>
          </p:nvSpPr>
          <p:spPr>
            <a:xfrm>
              <a:off x="8039380" y="1863666"/>
              <a:ext cx="56602" cy="67208"/>
            </a:xfrm>
            <a:custGeom>
              <a:avLst/>
              <a:gdLst/>
              <a:ahLst/>
              <a:cxnLst/>
              <a:rect l="l" t="t" r="r" b="b"/>
              <a:pathLst>
                <a:path w="1569" h="1863" extrusionOk="0">
                  <a:moveTo>
                    <a:pt x="586" y="0"/>
                  </a:moveTo>
                  <a:cubicBezTo>
                    <a:pt x="547" y="0"/>
                    <a:pt x="507" y="5"/>
                    <a:pt x="467" y="15"/>
                  </a:cubicBezTo>
                  <a:cubicBezTo>
                    <a:pt x="134" y="115"/>
                    <a:pt x="0" y="482"/>
                    <a:pt x="167" y="749"/>
                  </a:cubicBezTo>
                  <a:cubicBezTo>
                    <a:pt x="334" y="1149"/>
                    <a:pt x="568" y="1783"/>
                    <a:pt x="1035" y="1849"/>
                  </a:cubicBezTo>
                  <a:cubicBezTo>
                    <a:pt x="1074" y="1858"/>
                    <a:pt x="1112" y="1862"/>
                    <a:pt x="1149" y="1862"/>
                  </a:cubicBezTo>
                  <a:cubicBezTo>
                    <a:pt x="1392" y="1862"/>
                    <a:pt x="1568" y="1681"/>
                    <a:pt x="1568" y="1449"/>
                  </a:cubicBezTo>
                  <a:cubicBezTo>
                    <a:pt x="1535" y="1216"/>
                    <a:pt x="1435" y="1015"/>
                    <a:pt x="1301" y="849"/>
                  </a:cubicBezTo>
                  <a:cubicBezTo>
                    <a:pt x="1201" y="715"/>
                    <a:pt x="1135" y="548"/>
                    <a:pt x="1068" y="382"/>
                  </a:cubicBezTo>
                  <a:cubicBezTo>
                    <a:pt x="1011" y="155"/>
                    <a:pt x="810" y="0"/>
                    <a:pt x="58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2362" name="Google Shape;2362;p55"/>
          <p:cNvCxnSpPr/>
          <p:nvPr/>
        </p:nvCxnSpPr>
        <p:spPr>
          <a:xfrm>
            <a:off x="4648200" y="1524203"/>
            <a:ext cx="0" cy="2830200"/>
          </a:xfrm>
          <a:prstGeom prst="straightConnector1">
            <a:avLst/>
          </a:prstGeom>
          <a:noFill/>
          <a:ln w="19050" cap="flat" cmpd="sng">
            <a:solidFill>
              <a:schemeClr val="dk1"/>
            </a:solidFill>
            <a:prstDash val="dash"/>
            <a:round/>
            <a:headEnd type="none" w="med" len="med"/>
            <a:tailEnd type="none" w="med" len="med"/>
          </a:ln>
        </p:spPr>
      </p:cxnSp>
      <p:sp>
        <p:nvSpPr>
          <p:cNvPr id="4" name="TextBox 3">
            <a:extLst>
              <a:ext uri="{FF2B5EF4-FFF2-40B4-BE49-F238E27FC236}">
                <a16:creationId xmlns:a16="http://schemas.microsoft.com/office/drawing/2014/main" xmlns="" id="{4A3A813B-E6A5-4B88-ED34-87DF210898E7}"/>
              </a:ext>
            </a:extLst>
          </p:cNvPr>
          <p:cNvSpPr txBox="1"/>
          <p:nvPr/>
        </p:nvSpPr>
        <p:spPr>
          <a:xfrm>
            <a:off x="1189148" y="2382117"/>
            <a:ext cx="3243864" cy="646331"/>
          </a:xfrm>
          <a:prstGeom prst="rect">
            <a:avLst/>
          </a:prstGeom>
          <a:solidFill>
            <a:schemeClr val="accent2">
              <a:lumMod val="20000"/>
              <a:lumOff val="80000"/>
            </a:schemeClr>
          </a:solidFill>
          <a:effectLst>
            <a:softEdge rad="63500"/>
          </a:effectLst>
        </p:spPr>
        <p:txBody>
          <a:bodyPr wrap="square" rtlCol="0">
            <a:spAutoFit/>
          </a:bodyPr>
          <a:lstStyle/>
          <a:p>
            <a:pPr algn="ctr"/>
            <a:r>
              <a:rPr lang="en-US" b="1" spc="600" dirty="0" err="1">
                <a:solidFill>
                  <a:schemeClr val="accent2">
                    <a:lumMod val="75000"/>
                  </a:schemeClr>
                </a:solidFill>
              </a:rPr>
              <a:t>Contoh</a:t>
            </a:r>
            <a:r>
              <a:rPr lang="en-US" b="1" spc="600" dirty="0">
                <a:solidFill>
                  <a:schemeClr val="accent2">
                    <a:lumMod val="75000"/>
                  </a:schemeClr>
                </a:solidFill>
              </a:rPr>
              <a:t> Raja’ </a:t>
            </a:r>
            <a:r>
              <a:rPr lang="en-US" b="1" spc="600" dirty="0" err="1">
                <a:solidFill>
                  <a:schemeClr val="accent2">
                    <a:lumMod val="75000"/>
                  </a:schemeClr>
                </a:solidFill>
              </a:rPr>
              <a:t>kepada</a:t>
            </a:r>
            <a:r>
              <a:rPr lang="en-US" b="1" spc="600" dirty="0">
                <a:solidFill>
                  <a:schemeClr val="accent2">
                    <a:lumMod val="75000"/>
                  </a:schemeClr>
                </a:solidFill>
              </a:rPr>
              <a:t> Allah </a:t>
            </a:r>
            <a:r>
              <a:rPr lang="en-US" b="1" spc="600" dirty="0" err="1">
                <a:solidFill>
                  <a:schemeClr val="accent2">
                    <a:lumMod val="75000"/>
                  </a:schemeClr>
                </a:solidFill>
              </a:rPr>
              <a:t>Swt</a:t>
            </a:r>
            <a:r>
              <a:rPr lang="en-US" sz="1600" b="1" spc="600" dirty="0">
                <a:solidFill>
                  <a:schemeClr val="accent5">
                    <a:lumMod val="95000"/>
                  </a:schemeClr>
                </a:solidFill>
                <a:latin typeface="Poor Richard" panose="02080502050505020702" pitchFamily="18" charset="0"/>
              </a:rPr>
              <a:t>.</a:t>
            </a:r>
            <a:endParaRPr lang="en-ID" sz="1600" b="1" spc="600" dirty="0">
              <a:solidFill>
                <a:schemeClr val="accent5">
                  <a:lumMod val="95000"/>
                </a:schemeClr>
              </a:solidFill>
              <a:latin typeface="Poor Richard" panose="02080502050505020702" pitchFamily="18" charset="0"/>
            </a:endParaRPr>
          </a:p>
        </p:txBody>
      </p:sp>
      <p:sp>
        <p:nvSpPr>
          <p:cNvPr id="106" name="TextBox 105">
            <a:extLst>
              <a:ext uri="{FF2B5EF4-FFF2-40B4-BE49-F238E27FC236}">
                <a16:creationId xmlns:a16="http://schemas.microsoft.com/office/drawing/2014/main" xmlns="" id="{77CFC2C8-18B8-24D5-0683-DE4450D35C29}"/>
              </a:ext>
            </a:extLst>
          </p:cNvPr>
          <p:cNvSpPr txBox="1"/>
          <p:nvPr/>
        </p:nvSpPr>
        <p:spPr>
          <a:xfrm>
            <a:off x="762000" y="3088956"/>
            <a:ext cx="3748651" cy="1351588"/>
          </a:xfrm>
          <a:prstGeom prst="rect">
            <a:avLst/>
          </a:prstGeom>
          <a:solidFill>
            <a:schemeClr val="bg1"/>
          </a:solidFill>
          <a:ln>
            <a:prstDash val="lgDashDot"/>
          </a:ln>
        </p:spPr>
        <p:style>
          <a:lnRef idx="2">
            <a:schemeClr val="accent2"/>
          </a:lnRef>
          <a:fillRef idx="1">
            <a:schemeClr val="lt1"/>
          </a:fillRef>
          <a:effectRef idx="0">
            <a:schemeClr val="accent2"/>
          </a:effectRef>
          <a:fontRef idx="minor">
            <a:schemeClr val="dk1"/>
          </a:fontRef>
        </p:style>
        <p:txBody>
          <a:bodyPr wrap="square" rtlCol="0">
            <a:spAutoFit/>
          </a:bodyPr>
          <a:lstStyle/>
          <a:p>
            <a:pPr>
              <a:lnSpc>
                <a:spcPct val="150000"/>
              </a:lnSpc>
            </a:pPr>
            <a:r>
              <a:rPr lang="en-US" sz="1400" dirty="0" err="1">
                <a:latin typeface="+mj-lt"/>
              </a:rPr>
              <a:t>Kisah</a:t>
            </a:r>
            <a:r>
              <a:rPr lang="en-US" sz="1400" dirty="0">
                <a:latin typeface="+mj-lt"/>
              </a:rPr>
              <a:t> Nabi </a:t>
            </a:r>
            <a:r>
              <a:rPr lang="en-US" sz="1400" dirty="0" err="1">
                <a:latin typeface="+mj-lt"/>
              </a:rPr>
              <a:t>Yunus</a:t>
            </a:r>
            <a:r>
              <a:rPr lang="en-US" sz="1400" dirty="0">
                <a:latin typeface="+mj-lt"/>
              </a:rPr>
              <a:t> A.S. yang </a:t>
            </a:r>
            <a:r>
              <a:rPr lang="en-US" sz="1400" dirty="0" err="1">
                <a:latin typeface="+mj-lt"/>
              </a:rPr>
              <a:t>dilemparkan</a:t>
            </a:r>
            <a:r>
              <a:rPr lang="en-US" sz="1400" dirty="0">
                <a:latin typeface="+mj-lt"/>
              </a:rPr>
              <a:t> </a:t>
            </a:r>
            <a:r>
              <a:rPr lang="en-US" sz="1400" dirty="0" err="1">
                <a:latin typeface="+mj-lt"/>
              </a:rPr>
              <a:t>ke</a:t>
            </a:r>
            <a:r>
              <a:rPr lang="en-US" sz="1400" dirty="0">
                <a:latin typeface="+mj-lt"/>
              </a:rPr>
              <a:t> </a:t>
            </a:r>
            <a:r>
              <a:rPr lang="en-US" sz="1400" dirty="0" err="1">
                <a:latin typeface="+mj-lt"/>
              </a:rPr>
              <a:t>laut</a:t>
            </a:r>
            <a:r>
              <a:rPr lang="en-US" sz="1400" dirty="0">
                <a:latin typeface="+mj-lt"/>
              </a:rPr>
              <a:t> </a:t>
            </a:r>
            <a:r>
              <a:rPr lang="en-US" sz="1400" dirty="0" err="1">
                <a:latin typeface="+mj-lt"/>
              </a:rPr>
              <a:t>kemudian</a:t>
            </a:r>
            <a:r>
              <a:rPr lang="en-US" sz="1400" dirty="0">
                <a:latin typeface="+mj-lt"/>
              </a:rPr>
              <a:t> </a:t>
            </a:r>
            <a:r>
              <a:rPr lang="en-US" sz="1400" dirty="0" err="1">
                <a:latin typeface="+mj-lt"/>
              </a:rPr>
              <a:t>ditelan</a:t>
            </a:r>
            <a:r>
              <a:rPr lang="en-US" sz="1400" dirty="0">
                <a:latin typeface="+mj-lt"/>
              </a:rPr>
              <a:t> oleh ikan Nun </a:t>
            </a:r>
            <a:r>
              <a:rPr lang="en-US" sz="1400" dirty="0" err="1">
                <a:latin typeface="+mj-lt"/>
              </a:rPr>
              <a:t>adalah</a:t>
            </a:r>
            <a:r>
              <a:rPr lang="en-US" sz="1400" dirty="0">
                <a:latin typeface="+mj-lt"/>
              </a:rPr>
              <a:t> </a:t>
            </a:r>
            <a:r>
              <a:rPr lang="en-US" sz="1400" dirty="0" err="1">
                <a:latin typeface="+mj-lt"/>
              </a:rPr>
              <a:t>contoh</a:t>
            </a:r>
            <a:r>
              <a:rPr lang="en-US" sz="1400" dirty="0">
                <a:latin typeface="+mj-lt"/>
              </a:rPr>
              <a:t> Raja’ </a:t>
            </a:r>
            <a:r>
              <a:rPr lang="en-US" sz="1400" dirty="0" err="1">
                <a:latin typeface="+mj-lt"/>
              </a:rPr>
              <a:t>kepada</a:t>
            </a:r>
            <a:r>
              <a:rPr lang="en-US" sz="1400" dirty="0">
                <a:latin typeface="+mj-lt"/>
              </a:rPr>
              <a:t> Allah. Nabi </a:t>
            </a:r>
            <a:r>
              <a:rPr lang="en-US" sz="1400" dirty="0" err="1">
                <a:latin typeface="+mj-lt"/>
              </a:rPr>
              <a:t>Yunus</a:t>
            </a:r>
            <a:r>
              <a:rPr lang="en-US" sz="1400" dirty="0">
                <a:latin typeface="+mj-lt"/>
              </a:rPr>
              <a:t> A.S. </a:t>
            </a:r>
            <a:r>
              <a:rPr lang="en-US" sz="1400" dirty="0" err="1">
                <a:latin typeface="+mj-lt"/>
              </a:rPr>
              <a:t>hanya</a:t>
            </a:r>
            <a:r>
              <a:rPr lang="en-US" sz="1400" dirty="0">
                <a:latin typeface="+mj-lt"/>
              </a:rPr>
              <a:t> </a:t>
            </a:r>
            <a:r>
              <a:rPr lang="en-US" sz="1400" dirty="0" err="1">
                <a:latin typeface="+mj-lt"/>
              </a:rPr>
              <a:t>berhap</a:t>
            </a:r>
            <a:r>
              <a:rPr lang="en-US" sz="1400" dirty="0">
                <a:latin typeface="+mj-lt"/>
              </a:rPr>
              <a:t> </a:t>
            </a:r>
            <a:r>
              <a:rPr lang="en-US" sz="1400" dirty="0" err="1">
                <a:latin typeface="+mj-lt"/>
              </a:rPr>
              <a:t>kepada</a:t>
            </a:r>
            <a:r>
              <a:rPr lang="en-US" sz="1400" dirty="0">
                <a:latin typeface="+mj-lt"/>
              </a:rPr>
              <a:t> Allah </a:t>
            </a:r>
            <a:r>
              <a:rPr lang="en-US" sz="1400" dirty="0" err="1">
                <a:latin typeface="+mj-lt"/>
              </a:rPr>
              <a:t>Swt</a:t>
            </a:r>
            <a:r>
              <a:rPr lang="en-US" sz="1400" dirty="0">
                <a:latin typeface="+mj-lt"/>
              </a:rPr>
              <a:t> </a:t>
            </a:r>
            <a:r>
              <a:rPr lang="en-US" sz="1400" dirty="0" err="1">
                <a:latin typeface="+mj-lt"/>
              </a:rPr>
              <a:t>atas</a:t>
            </a:r>
            <a:r>
              <a:rPr lang="en-US" sz="1400" dirty="0">
                <a:latin typeface="+mj-lt"/>
              </a:rPr>
              <a:t> </a:t>
            </a:r>
            <a:r>
              <a:rPr lang="en-US" sz="1400" dirty="0" err="1">
                <a:latin typeface="+mj-lt"/>
              </a:rPr>
              <a:t>keselamatannya</a:t>
            </a:r>
            <a:r>
              <a:rPr lang="en-US" sz="1400" dirty="0">
                <a:latin typeface="+mj-lt"/>
              </a:rPr>
              <a:t>. </a:t>
            </a:r>
            <a:endParaRPr lang="en-ID" sz="1400" dirty="0">
              <a:latin typeface="+mj-lt"/>
            </a:endParaRPr>
          </a:p>
        </p:txBody>
      </p:sp>
      <p:pic>
        <p:nvPicPr>
          <p:cNvPr id="3078" name="Picture 6" descr="Success in studying, excellent school pupils concept. Premium Vector">
            <a:extLst>
              <a:ext uri="{FF2B5EF4-FFF2-40B4-BE49-F238E27FC236}">
                <a16:creationId xmlns:a16="http://schemas.microsoft.com/office/drawing/2014/main" xmlns="" id="{8AC9982E-05BD-C9AD-74A1-1978D7171CBF}"/>
              </a:ext>
            </a:extLst>
          </p:cNvPr>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5516" b="91847" l="9744" r="89776">
                        <a14:foregroundMark x1="29233" y1="21103" x2="34026" y2="38849"/>
                        <a14:foregroundMark x1="40735" y1="20863" x2="50319" y2="41247"/>
                        <a14:foregroundMark x1="73323" y1="41966" x2="68051" y2="83213"/>
                        <a14:foregroundMark x1="47284" y1="18705" x2="31150" y2="19664"/>
                        <a14:foregroundMark x1="31470" y1="12950" x2="21725" y2="31175"/>
                        <a14:foregroundMark x1="21725" y1="31175" x2="21725" y2="33333"/>
                        <a14:foregroundMark x1="65016" y1="29257" x2="62300" y2="59472"/>
                        <a14:foregroundMark x1="45687" y1="92086" x2="53195" y2="91367"/>
                        <a14:foregroundMark x1="43131" y1="90887" x2="27316" y2="83693"/>
                        <a14:foregroundMark x1="27796" y1="17506" x2="23962" y2="28058"/>
                        <a14:foregroundMark x1="24441" y1="19904" x2="18051" y2="39568"/>
                        <a14:foregroundMark x1="18051" y1="39568" x2="17891" y2="44125"/>
                        <a14:foregroundMark x1="18850" y1="23261" x2="18690" y2="53957"/>
                        <a14:foregroundMark x1="18690" y1="53957" x2="19010" y2="55635"/>
                        <a14:foregroundMark x1="16134" y1="39089" x2="21406" y2="78177"/>
                        <a14:foregroundMark x1="13419" y1="42446" x2="14537" y2="78177"/>
                        <a14:foregroundMark x1="14537" y1="73381" x2="22684" y2="85132"/>
                        <a14:foregroundMark x1="40256" y1="45803" x2="42332" y2="57074"/>
                        <a14:foregroundMark x1="49840" y1="5995" x2="54473" y2="5516"/>
                        <a14:foregroundMark x1="60064" y1="63070" x2="61821" y2="70743"/>
                        <a14:foregroundMark x1="76038" y1="36930" x2="76358" y2="41247"/>
                        <a14:foregroundMark x1="63738" y1="61871" x2="62620" y2="66906"/>
                      </a14:backgroundRemoval>
                    </a14:imgEffect>
                  </a14:imgLayer>
                </a14:imgProps>
              </a:ext>
              <a:ext uri="{28A0092B-C50C-407E-A947-70E740481C1C}">
                <a14:useLocalDpi xmlns:a14="http://schemas.microsoft.com/office/drawing/2010/main" val="0"/>
              </a:ext>
            </a:extLst>
          </a:blip>
          <a:srcRect/>
          <a:stretch>
            <a:fillRect/>
          </a:stretch>
        </p:blipFill>
        <p:spPr bwMode="auto">
          <a:xfrm>
            <a:off x="4864553" y="719343"/>
            <a:ext cx="2901207" cy="1932593"/>
          </a:xfrm>
          <a:prstGeom prst="rect">
            <a:avLst/>
          </a:prstGeom>
          <a:noFill/>
          <a:extLst>
            <a:ext uri="{909E8E84-426E-40DD-AFC4-6F175D3DCCD1}">
              <a14:hiddenFill xmlns:a14="http://schemas.microsoft.com/office/drawing/2010/main">
                <a:solidFill>
                  <a:srgbClr val="FFFFFF"/>
                </a:solidFill>
              </a14:hiddenFill>
            </a:ext>
          </a:extLst>
        </p:spPr>
      </p:pic>
      <p:sp>
        <p:nvSpPr>
          <p:cNvPr id="101" name="TextBox 100">
            <a:extLst>
              <a:ext uri="{FF2B5EF4-FFF2-40B4-BE49-F238E27FC236}">
                <a16:creationId xmlns:a16="http://schemas.microsoft.com/office/drawing/2014/main" xmlns="" id="{FD784AD2-7594-7F69-EC5E-F0D6F82DDC15}"/>
              </a:ext>
            </a:extLst>
          </p:cNvPr>
          <p:cNvSpPr txBox="1"/>
          <p:nvPr/>
        </p:nvSpPr>
        <p:spPr>
          <a:xfrm>
            <a:off x="4822147" y="2390123"/>
            <a:ext cx="3253806" cy="646331"/>
          </a:xfrm>
          <a:prstGeom prst="rect">
            <a:avLst/>
          </a:prstGeom>
          <a:solidFill>
            <a:schemeClr val="accent2">
              <a:lumMod val="20000"/>
              <a:lumOff val="80000"/>
            </a:schemeClr>
          </a:solidFill>
          <a:effectLst>
            <a:softEdge rad="63500"/>
          </a:effectLst>
        </p:spPr>
        <p:txBody>
          <a:bodyPr wrap="square" rtlCol="0">
            <a:spAutoFit/>
          </a:bodyPr>
          <a:lstStyle/>
          <a:p>
            <a:pPr algn="ctr"/>
            <a:r>
              <a:rPr lang="en-US" b="1" spc="600" dirty="0" err="1">
                <a:solidFill>
                  <a:schemeClr val="accent2">
                    <a:lumMod val="75000"/>
                  </a:schemeClr>
                </a:solidFill>
              </a:rPr>
              <a:t>Penerapan</a:t>
            </a:r>
            <a:r>
              <a:rPr lang="en-US" b="1" spc="600" dirty="0">
                <a:solidFill>
                  <a:schemeClr val="accent2">
                    <a:lumMod val="75000"/>
                  </a:schemeClr>
                </a:solidFill>
              </a:rPr>
              <a:t> Raja’ </a:t>
            </a:r>
            <a:r>
              <a:rPr lang="en-US" b="1" spc="600" dirty="0" err="1">
                <a:solidFill>
                  <a:schemeClr val="accent2">
                    <a:lumMod val="75000"/>
                  </a:schemeClr>
                </a:solidFill>
              </a:rPr>
              <a:t>kepada</a:t>
            </a:r>
            <a:r>
              <a:rPr lang="en-US" b="1" spc="600" dirty="0">
                <a:solidFill>
                  <a:schemeClr val="accent2">
                    <a:lumMod val="75000"/>
                  </a:schemeClr>
                </a:solidFill>
              </a:rPr>
              <a:t> Allah </a:t>
            </a:r>
            <a:r>
              <a:rPr lang="en-US" b="1" spc="600" dirty="0" err="1">
                <a:solidFill>
                  <a:schemeClr val="accent2">
                    <a:lumMod val="75000"/>
                  </a:schemeClr>
                </a:solidFill>
              </a:rPr>
              <a:t>Swt</a:t>
            </a:r>
            <a:r>
              <a:rPr lang="en-US" b="1" spc="600" dirty="0">
                <a:solidFill>
                  <a:schemeClr val="accent2">
                    <a:lumMod val="75000"/>
                  </a:schemeClr>
                </a:solidFill>
              </a:rPr>
              <a:t>.</a:t>
            </a:r>
            <a:endParaRPr lang="en-ID" b="1" spc="600" dirty="0">
              <a:solidFill>
                <a:schemeClr val="accent2">
                  <a:lumMod val="75000"/>
                </a:schemeClr>
              </a:solidFill>
            </a:endParaRPr>
          </a:p>
        </p:txBody>
      </p:sp>
      <p:sp>
        <p:nvSpPr>
          <p:cNvPr id="87" name="TextBox 86">
            <a:extLst>
              <a:ext uri="{FF2B5EF4-FFF2-40B4-BE49-F238E27FC236}">
                <a16:creationId xmlns:a16="http://schemas.microsoft.com/office/drawing/2014/main" xmlns="" id="{5B211991-26B9-51A3-1B8D-CAAF0032FE55}"/>
              </a:ext>
            </a:extLst>
          </p:cNvPr>
          <p:cNvSpPr txBox="1"/>
          <p:nvPr/>
        </p:nvSpPr>
        <p:spPr>
          <a:xfrm>
            <a:off x="1883531" y="270045"/>
            <a:ext cx="5376937" cy="461665"/>
          </a:xfrm>
          <a:prstGeom prst="rect">
            <a:avLst/>
          </a:prstGeom>
          <a:ln>
            <a:solidFill>
              <a:schemeClr val="accent3">
                <a:lumMod val="75000"/>
              </a:schemeClr>
            </a:solidFill>
          </a:ln>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en-US" sz="2400" b="1" spc="300" dirty="0">
                <a:solidFill>
                  <a:schemeClr val="accent3">
                    <a:lumMod val="50000"/>
                  </a:schemeClr>
                </a:solidFill>
                <a:cs typeface="Andalus" panose="02020603050405020304" pitchFamily="18" charset="-78"/>
              </a:rPr>
              <a:t>C. </a:t>
            </a:r>
            <a:r>
              <a:rPr lang="en-US" sz="2400" b="1" spc="300" dirty="0" err="1">
                <a:solidFill>
                  <a:schemeClr val="accent3">
                    <a:lumMod val="50000"/>
                  </a:schemeClr>
                </a:solidFill>
                <a:cs typeface="Andalus" panose="02020603050405020304" pitchFamily="18" charset="-78"/>
              </a:rPr>
              <a:t>Khauf</a:t>
            </a:r>
            <a:r>
              <a:rPr lang="en-US" sz="2400" b="1" spc="300" dirty="0">
                <a:solidFill>
                  <a:schemeClr val="accent3">
                    <a:lumMod val="50000"/>
                  </a:schemeClr>
                </a:solidFill>
                <a:cs typeface="Andalus" panose="02020603050405020304" pitchFamily="18" charset="-78"/>
              </a:rPr>
              <a:t> </a:t>
            </a:r>
            <a:r>
              <a:rPr lang="en-US" sz="2400" b="1" spc="300" dirty="0" err="1">
                <a:solidFill>
                  <a:schemeClr val="accent3">
                    <a:lumMod val="50000"/>
                  </a:schemeClr>
                </a:solidFill>
                <a:cs typeface="Andalus" panose="02020603050405020304" pitchFamily="18" charset="-78"/>
              </a:rPr>
              <a:t>Kepada</a:t>
            </a:r>
            <a:r>
              <a:rPr lang="en-US" sz="2400" b="1" spc="300" dirty="0">
                <a:solidFill>
                  <a:schemeClr val="accent3">
                    <a:lumMod val="50000"/>
                  </a:schemeClr>
                </a:solidFill>
                <a:cs typeface="Andalus" panose="02020603050405020304" pitchFamily="18" charset="-78"/>
              </a:rPr>
              <a:t> Allah </a:t>
            </a:r>
            <a:r>
              <a:rPr lang="en-US" sz="2400" b="1" spc="300" dirty="0" err="1">
                <a:solidFill>
                  <a:schemeClr val="accent3">
                    <a:lumMod val="50000"/>
                  </a:schemeClr>
                </a:solidFill>
                <a:cs typeface="Andalus" panose="02020603050405020304" pitchFamily="18" charset="-78"/>
              </a:rPr>
              <a:t>Swt</a:t>
            </a:r>
            <a:r>
              <a:rPr lang="en-US" sz="2400" b="1" spc="300" dirty="0">
                <a:solidFill>
                  <a:schemeClr val="accent3">
                    <a:lumMod val="50000"/>
                  </a:schemeClr>
                </a:solidFill>
                <a:cs typeface="Andalus" panose="02020603050405020304" pitchFamily="18" charset="-78"/>
              </a:rPr>
              <a:t> </a:t>
            </a:r>
            <a:endParaRPr lang="en-ID" sz="2400" b="1" spc="300" dirty="0">
              <a:solidFill>
                <a:schemeClr val="accent3">
                  <a:lumMod val="50000"/>
                </a:schemeClr>
              </a:solidFill>
              <a:cs typeface="Andalus" panose="02020603050405020304" pitchFamily="18" charset="-78"/>
            </a:endParaRPr>
          </a:p>
        </p:txBody>
      </p:sp>
      <p:pic>
        <p:nvPicPr>
          <p:cNvPr id="88" name="Picture 87">
            <a:extLst>
              <a:ext uri="{FF2B5EF4-FFF2-40B4-BE49-F238E27FC236}">
                <a16:creationId xmlns:a16="http://schemas.microsoft.com/office/drawing/2014/main" xmlns="" id="{AF0F31A1-AE3C-ABE3-3E7F-6F7DE1AF6C2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
        <p:nvSpPr>
          <p:cNvPr id="2" name="TextBox 1">
            <a:extLst>
              <a:ext uri="{FF2B5EF4-FFF2-40B4-BE49-F238E27FC236}">
                <a16:creationId xmlns:a16="http://schemas.microsoft.com/office/drawing/2014/main" xmlns="" id="{C78C9E54-3636-DC5A-4BC7-AE19F6FB6694}"/>
              </a:ext>
            </a:extLst>
          </p:cNvPr>
          <p:cNvSpPr txBox="1"/>
          <p:nvPr/>
        </p:nvSpPr>
        <p:spPr>
          <a:xfrm>
            <a:off x="686404" y="2279903"/>
            <a:ext cx="2963234" cy="215444"/>
          </a:xfrm>
          <a:prstGeom prst="rect">
            <a:avLst/>
          </a:prstGeom>
          <a:noFill/>
        </p:spPr>
        <p:txBody>
          <a:bodyPr wrap="square" rtlCol="0">
            <a:spAutoFit/>
          </a:bodyPr>
          <a:lstStyle/>
          <a:p>
            <a:r>
              <a:rPr lang="en-US" sz="800" dirty="0" err="1"/>
              <a:t>Sumber</a:t>
            </a:r>
            <a:r>
              <a:rPr lang="en-US" sz="800" dirty="0"/>
              <a:t>: </a:t>
            </a:r>
            <a:r>
              <a:rPr lang="en-US" sz="800" i="1" dirty="0"/>
              <a:t>freepik.com</a:t>
            </a:r>
            <a:r>
              <a:rPr lang="en-US" sz="800" dirty="0"/>
              <a:t>/</a:t>
            </a:r>
            <a:r>
              <a:rPr lang="en-US" sz="800" dirty="0" err="1"/>
              <a:t>wayhomestudia</a:t>
            </a:r>
            <a:endParaRPr lang="en-ID" sz="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10000">
              <a:schemeClr val="bg1">
                <a:lumMod val="95000"/>
              </a:schemeClr>
            </a:gs>
            <a:gs pos="26000">
              <a:srgbClr val="EFCACA"/>
            </a:gs>
            <a:gs pos="82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xmlns="" id="{B6407055-C901-7C90-276E-7C0C487E8D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525"/>
            <a:ext cx="9144000" cy="5143500"/>
          </a:xfrm>
          <a:prstGeom prst="rect">
            <a:avLst/>
          </a:prstGeom>
        </p:spPr>
      </p:pic>
      <p:sp>
        <p:nvSpPr>
          <p:cNvPr id="28" name="TextBox 27">
            <a:extLst>
              <a:ext uri="{FF2B5EF4-FFF2-40B4-BE49-F238E27FC236}">
                <a16:creationId xmlns:a16="http://schemas.microsoft.com/office/drawing/2014/main" xmlns="" id="{EC19F28D-177C-10EF-FCA5-DFB5DD07BB34}"/>
              </a:ext>
            </a:extLst>
          </p:cNvPr>
          <p:cNvSpPr txBox="1"/>
          <p:nvPr/>
        </p:nvSpPr>
        <p:spPr>
          <a:xfrm>
            <a:off x="457200" y="2724150"/>
            <a:ext cx="4441371" cy="1569660"/>
          </a:xfrm>
          <a:prstGeom prst="rect">
            <a:avLst/>
          </a:prstGeom>
          <a:noFill/>
          <a:ln w="76200">
            <a:noFill/>
          </a:ln>
        </p:spPr>
        <p:txBody>
          <a:bodyPr wrap="square" rtlCol="0">
            <a:spAutoFit/>
          </a:bodyPr>
          <a:lstStyle/>
          <a:p>
            <a:pPr algn="ctr"/>
            <a:r>
              <a:rPr lang="en-US" sz="3200" b="1" spc="300" dirty="0" err="1">
                <a:solidFill>
                  <a:srgbClr val="FF0000"/>
                </a:solidFill>
                <a:latin typeface="Candara" panose="020E0502030303020204" pitchFamily="34" charset="0"/>
              </a:rPr>
              <a:t>Mahabbah</a:t>
            </a:r>
            <a:r>
              <a:rPr lang="en-US" sz="3200" b="1" spc="300" dirty="0">
                <a:solidFill>
                  <a:srgbClr val="FF0000"/>
                </a:solidFill>
                <a:latin typeface="Candara" panose="020E0502030303020204" pitchFamily="34" charset="0"/>
              </a:rPr>
              <a:t>, </a:t>
            </a:r>
            <a:r>
              <a:rPr lang="en-US" sz="3200" b="1" spc="300" dirty="0" err="1">
                <a:solidFill>
                  <a:srgbClr val="FF0000"/>
                </a:solidFill>
                <a:latin typeface="Candara" panose="020E0502030303020204" pitchFamily="34" charset="0"/>
              </a:rPr>
              <a:t>Khauf</a:t>
            </a:r>
            <a:r>
              <a:rPr lang="en-US" sz="3200" b="1" spc="300" dirty="0">
                <a:solidFill>
                  <a:srgbClr val="FF0000"/>
                </a:solidFill>
                <a:latin typeface="Candara" panose="020E0502030303020204" pitchFamily="34" charset="0"/>
              </a:rPr>
              <a:t>, Raja’, dan </a:t>
            </a:r>
            <a:r>
              <a:rPr lang="en-US" sz="3200" b="1" spc="300" dirty="0" err="1">
                <a:solidFill>
                  <a:srgbClr val="FF0000"/>
                </a:solidFill>
                <a:latin typeface="Candara" panose="020E0502030303020204" pitchFamily="34" charset="0"/>
              </a:rPr>
              <a:t>Tawakkal</a:t>
            </a:r>
            <a:r>
              <a:rPr lang="en-US" sz="3200" b="1" spc="300" dirty="0">
                <a:solidFill>
                  <a:srgbClr val="FF0000"/>
                </a:solidFill>
                <a:latin typeface="Candara" panose="020E0502030303020204" pitchFamily="34" charset="0"/>
              </a:rPr>
              <a:t> </a:t>
            </a:r>
            <a:r>
              <a:rPr lang="en-US" sz="3200" b="1" spc="300" dirty="0" err="1">
                <a:solidFill>
                  <a:srgbClr val="FF0000"/>
                </a:solidFill>
                <a:latin typeface="Candara" panose="020E0502030303020204" pitchFamily="34" charset="0"/>
              </a:rPr>
              <a:t>kepada</a:t>
            </a:r>
            <a:r>
              <a:rPr lang="en-US" sz="3200" b="1" spc="300" dirty="0">
                <a:solidFill>
                  <a:srgbClr val="FF0000"/>
                </a:solidFill>
                <a:latin typeface="Candara" panose="020E0502030303020204" pitchFamily="34" charset="0"/>
              </a:rPr>
              <a:t> Allah </a:t>
            </a:r>
            <a:r>
              <a:rPr lang="en-US" sz="3200" b="1" spc="300" dirty="0" err="1">
                <a:solidFill>
                  <a:srgbClr val="FF0000"/>
                </a:solidFill>
                <a:latin typeface="Candara" panose="020E0502030303020204" pitchFamily="34" charset="0"/>
              </a:rPr>
              <a:t>Swt</a:t>
            </a:r>
            <a:endParaRPr lang="en-ID" sz="3200" b="1" dirty="0">
              <a:solidFill>
                <a:srgbClr val="FF0000"/>
              </a:solidFill>
              <a:latin typeface="Candara" panose="020E0502030303020204" pitchFamily="34" charset="0"/>
            </a:endParaRPr>
          </a:p>
        </p:txBody>
      </p:sp>
      <p:grpSp>
        <p:nvGrpSpPr>
          <p:cNvPr id="3" name="Group 2">
            <a:extLst>
              <a:ext uri="{FF2B5EF4-FFF2-40B4-BE49-F238E27FC236}">
                <a16:creationId xmlns:a16="http://schemas.microsoft.com/office/drawing/2014/main" xmlns="" id="{EC7AF3A3-9D73-AAE0-D1F5-F9B96BC86884}"/>
              </a:ext>
            </a:extLst>
          </p:cNvPr>
          <p:cNvGrpSpPr/>
          <p:nvPr/>
        </p:nvGrpSpPr>
        <p:grpSpPr>
          <a:xfrm>
            <a:off x="304800" y="1304794"/>
            <a:ext cx="4702134" cy="3171956"/>
            <a:chOff x="2366488" y="1083291"/>
            <a:chExt cx="7691912" cy="4229274"/>
          </a:xfrm>
        </p:grpSpPr>
        <p:grpSp>
          <p:nvGrpSpPr>
            <p:cNvPr id="29" name="Group 28">
              <a:extLst>
                <a:ext uri="{FF2B5EF4-FFF2-40B4-BE49-F238E27FC236}">
                  <a16:creationId xmlns:a16="http://schemas.microsoft.com/office/drawing/2014/main" xmlns="" id="{1853FA7F-0BE6-ACB7-0C0E-7BA1B9985C15}"/>
                </a:ext>
              </a:extLst>
            </p:cNvPr>
            <p:cNvGrpSpPr/>
            <p:nvPr/>
          </p:nvGrpSpPr>
          <p:grpSpPr>
            <a:xfrm>
              <a:off x="4293613" y="1222719"/>
              <a:ext cx="4014921" cy="1354217"/>
              <a:chOff x="3110695" y="773749"/>
              <a:chExt cx="4014921" cy="1354217"/>
            </a:xfrm>
          </p:grpSpPr>
          <p:cxnSp>
            <p:nvCxnSpPr>
              <p:cNvPr id="30" name="Straight Connector 29">
                <a:extLst>
                  <a:ext uri="{FF2B5EF4-FFF2-40B4-BE49-F238E27FC236}">
                    <a16:creationId xmlns:a16="http://schemas.microsoft.com/office/drawing/2014/main" xmlns="" id="{2E261905-FBE8-6C2C-DE1E-50645A0A1161}"/>
                  </a:ext>
                </a:extLst>
              </p:cNvPr>
              <p:cNvCxnSpPr/>
              <p:nvPr/>
            </p:nvCxnSpPr>
            <p:spPr>
              <a:xfrm>
                <a:off x="3272968" y="2061025"/>
                <a:ext cx="3280229" cy="0"/>
              </a:xfrm>
              <a:prstGeom prst="line">
                <a:avLst/>
              </a:prstGeom>
              <a:ln w="76200">
                <a:solidFill>
                  <a:srgbClr val="FB3803"/>
                </a:solidFill>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xmlns="" id="{536FE510-1B53-5F81-D889-512773812632}"/>
                  </a:ext>
                </a:extLst>
              </p:cNvPr>
              <p:cNvSpPr txBox="1"/>
              <p:nvPr/>
            </p:nvSpPr>
            <p:spPr>
              <a:xfrm>
                <a:off x="3110695" y="773749"/>
                <a:ext cx="4014921" cy="1354217"/>
              </a:xfrm>
              <a:prstGeom prst="rect">
                <a:avLst/>
              </a:prstGeom>
              <a:noFill/>
              <a:ln w="76200">
                <a:noFill/>
              </a:ln>
            </p:spPr>
            <p:txBody>
              <a:bodyPr wrap="square" rtlCol="0">
                <a:spAutoFit/>
              </a:bodyPr>
              <a:lstStyle/>
              <a:p>
                <a:pPr algn="ctr"/>
                <a:r>
                  <a:rPr lang="en-ID" sz="6000" b="1" dirty="0">
                    <a:solidFill>
                      <a:srgbClr val="FB3803"/>
                    </a:solidFill>
                    <a:latin typeface="Candara" panose="020E0502030303020204" pitchFamily="34" charset="0"/>
                  </a:rPr>
                  <a:t>Bab 7</a:t>
                </a:r>
              </a:p>
            </p:txBody>
          </p:sp>
        </p:grpSp>
        <p:grpSp>
          <p:nvGrpSpPr>
            <p:cNvPr id="35" name="Group 34">
              <a:extLst>
                <a:ext uri="{FF2B5EF4-FFF2-40B4-BE49-F238E27FC236}">
                  <a16:creationId xmlns:a16="http://schemas.microsoft.com/office/drawing/2014/main" xmlns="" id="{DFF0EAC3-3F43-0D8B-C8B9-D7DB54A979FB}"/>
                </a:ext>
              </a:extLst>
            </p:cNvPr>
            <p:cNvGrpSpPr/>
            <p:nvPr/>
          </p:nvGrpSpPr>
          <p:grpSpPr>
            <a:xfrm>
              <a:off x="2366488" y="1083291"/>
              <a:ext cx="7691912" cy="4229274"/>
              <a:chOff x="2366488" y="1083291"/>
              <a:chExt cx="7691912" cy="4229274"/>
            </a:xfrm>
          </p:grpSpPr>
          <p:sp>
            <p:nvSpPr>
              <p:cNvPr id="32" name="Flowchart: Process 31">
                <a:extLst>
                  <a:ext uri="{FF2B5EF4-FFF2-40B4-BE49-F238E27FC236}">
                    <a16:creationId xmlns:a16="http://schemas.microsoft.com/office/drawing/2014/main" xmlns="" id="{D10A03EE-7CB6-65A7-B544-7903752C0658}"/>
                  </a:ext>
                </a:extLst>
              </p:cNvPr>
              <p:cNvSpPr/>
              <p:nvPr/>
            </p:nvSpPr>
            <p:spPr>
              <a:xfrm>
                <a:off x="2380343" y="1088908"/>
                <a:ext cx="7678057" cy="4223657"/>
              </a:xfrm>
              <a:prstGeom prst="flowChartProcess">
                <a:avLst/>
              </a:prstGeom>
              <a:noFill/>
              <a:ln w="38100">
                <a:solidFill>
                  <a:srgbClr val="FB38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ID" sz="1350"/>
              </a:p>
            </p:txBody>
          </p:sp>
          <p:sp>
            <p:nvSpPr>
              <p:cNvPr id="33" name="Half Frame 32">
                <a:extLst>
                  <a:ext uri="{FF2B5EF4-FFF2-40B4-BE49-F238E27FC236}">
                    <a16:creationId xmlns:a16="http://schemas.microsoft.com/office/drawing/2014/main" xmlns="" id="{FE05C89A-931B-3750-846B-5AC3F0C8A194}"/>
                  </a:ext>
                </a:extLst>
              </p:cNvPr>
              <p:cNvSpPr/>
              <p:nvPr/>
            </p:nvSpPr>
            <p:spPr>
              <a:xfrm>
                <a:off x="2366488" y="1083291"/>
                <a:ext cx="522515" cy="580572"/>
              </a:xfrm>
              <a:prstGeom prst="halfFrame">
                <a:avLst/>
              </a:prstGeom>
              <a:solidFill>
                <a:srgbClr val="FB38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ID" sz="1350" dirty="0">
                  <a:solidFill>
                    <a:schemeClr val="tx1"/>
                  </a:solidFill>
                </a:endParaRPr>
              </a:p>
            </p:txBody>
          </p:sp>
          <p:sp>
            <p:nvSpPr>
              <p:cNvPr id="34" name="Half Frame 33">
                <a:extLst>
                  <a:ext uri="{FF2B5EF4-FFF2-40B4-BE49-F238E27FC236}">
                    <a16:creationId xmlns:a16="http://schemas.microsoft.com/office/drawing/2014/main" xmlns="" id="{4C9DBE81-25EC-A10B-B980-FE0AB5604F3D}"/>
                  </a:ext>
                </a:extLst>
              </p:cNvPr>
              <p:cNvSpPr/>
              <p:nvPr/>
            </p:nvSpPr>
            <p:spPr>
              <a:xfrm rot="10800000">
                <a:off x="9535885" y="4731992"/>
                <a:ext cx="522515" cy="580572"/>
              </a:xfrm>
              <a:prstGeom prst="halfFrame">
                <a:avLst/>
              </a:prstGeom>
              <a:solidFill>
                <a:srgbClr val="FB38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ID" sz="1350" dirty="0">
                  <a:solidFill>
                    <a:schemeClr val="tx1"/>
                  </a:solidFill>
                </a:endParaRPr>
              </a:p>
            </p:txBody>
          </p:sp>
        </p:grpSp>
      </p:gr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3778" y="133350"/>
            <a:ext cx="5195255" cy="2928825"/>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96985341"/>
      </p:ext>
    </p:extLst>
  </p:cSld>
  <p:clrMapOvr>
    <a:masterClrMapping/>
  </p:clrMapOvr>
  <p:transition spd="slow">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xmlns="" id="{F1C5C228-137D-C364-8D13-643214D04E21}"/>
              </a:ext>
            </a:extLst>
          </p:cNvPr>
          <p:cNvPicPr>
            <a:picLocks noChangeAspect="1"/>
          </p:cNvPicPr>
          <p:nvPr/>
        </p:nvPicPr>
        <p:blipFill>
          <a:blip r:embed="rId2">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tretch>
            <a:fillRect/>
          </a:stretch>
        </p:blipFill>
        <p:spPr>
          <a:xfrm>
            <a:off x="-4069" y="0"/>
            <a:ext cx="9152138" cy="5143500"/>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4800" y="0"/>
            <a:ext cx="8534400" cy="5143500"/>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99822" y="361950"/>
            <a:ext cx="5943600" cy="797989"/>
          </a:xfrm>
          <a:prstGeom prst="rect">
            <a:avLst/>
          </a:prstGeom>
        </p:spPr>
      </p:pic>
      <p:sp>
        <p:nvSpPr>
          <p:cNvPr id="4" name="Rectangle 3"/>
          <p:cNvSpPr/>
          <p:nvPr/>
        </p:nvSpPr>
        <p:spPr>
          <a:xfrm>
            <a:off x="1981200" y="452053"/>
            <a:ext cx="5414970" cy="707886"/>
          </a:xfrm>
          <a:prstGeom prst="rect">
            <a:avLst/>
          </a:prstGeom>
        </p:spPr>
        <p:txBody>
          <a:bodyPr wrap="square">
            <a:spAutoFit/>
          </a:bodyPr>
          <a:lstStyle/>
          <a:p>
            <a:pPr algn="ctr"/>
            <a:r>
              <a:rPr lang="en-US" sz="2000" b="1" dirty="0" err="1">
                <a:solidFill>
                  <a:srgbClr val="FFFF00"/>
                </a:solidFill>
                <a:latin typeface="+mj-lt"/>
              </a:rPr>
              <a:t>Dalil</a:t>
            </a:r>
            <a:r>
              <a:rPr lang="en-US" sz="2000" b="1" dirty="0">
                <a:solidFill>
                  <a:srgbClr val="FFFF00"/>
                </a:solidFill>
                <a:latin typeface="+mj-lt"/>
              </a:rPr>
              <a:t> </a:t>
            </a:r>
            <a:r>
              <a:rPr lang="en-US" sz="2000" b="1" dirty="0" err="1">
                <a:solidFill>
                  <a:srgbClr val="FFFF00"/>
                </a:solidFill>
                <a:latin typeface="+mj-lt"/>
              </a:rPr>
              <a:t>Tawakal</a:t>
            </a:r>
            <a:r>
              <a:rPr lang="en-US" sz="2000" b="1" dirty="0">
                <a:solidFill>
                  <a:srgbClr val="FFFF00"/>
                </a:solidFill>
                <a:latin typeface="+mj-lt"/>
              </a:rPr>
              <a:t> </a:t>
            </a:r>
            <a:r>
              <a:rPr lang="en-US" sz="2000" b="1" dirty="0" err="1">
                <a:solidFill>
                  <a:srgbClr val="FFFF00"/>
                </a:solidFill>
                <a:latin typeface="+mj-lt"/>
              </a:rPr>
              <a:t>kepada</a:t>
            </a:r>
            <a:r>
              <a:rPr lang="en-US" sz="2000" b="1" dirty="0">
                <a:solidFill>
                  <a:srgbClr val="FFFF00"/>
                </a:solidFill>
                <a:latin typeface="+mj-lt"/>
              </a:rPr>
              <a:t> Allah </a:t>
            </a:r>
            <a:r>
              <a:rPr lang="en-US" sz="2000" b="1" dirty="0" err="1">
                <a:solidFill>
                  <a:srgbClr val="FFFF00"/>
                </a:solidFill>
                <a:latin typeface="+mj-lt"/>
              </a:rPr>
              <a:t>Swt</a:t>
            </a:r>
            <a:r>
              <a:rPr lang="en-US" sz="2000" b="1" dirty="0">
                <a:solidFill>
                  <a:srgbClr val="FFFF00"/>
                </a:solidFill>
                <a:latin typeface="+mj-lt"/>
              </a:rPr>
              <a:t>. </a:t>
            </a:r>
          </a:p>
          <a:p>
            <a:pPr algn="ctr"/>
            <a:r>
              <a:rPr lang="en-US" sz="2000" b="1" dirty="0">
                <a:solidFill>
                  <a:srgbClr val="FFFF00"/>
                </a:solidFill>
                <a:latin typeface="+mj-lt"/>
              </a:rPr>
              <a:t>Q.S. At-Talaq/65:3</a:t>
            </a:r>
            <a:endParaRPr lang="en-ID" sz="2000" b="1" dirty="0">
              <a:solidFill>
                <a:srgbClr val="FFFF00"/>
              </a:solidFill>
              <a:latin typeface="+mj-lt"/>
            </a:endParaRPr>
          </a:p>
        </p:txBody>
      </p:sp>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
        <p:nvSpPr>
          <p:cNvPr id="3" name="TextBox 2">
            <a:extLst>
              <a:ext uri="{FF2B5EF4-FFF2-40B4-BE49-F238E27FC236}">
                <a16:creationId xmlns:a16="http://schemas.microsoft.com/office/drawing/2014/main" xmlns="" id="{2F305FDA-D35B-84BE-1D24-23A39BE06D0F}"/>
              </a:ext>
            </a:extLst>
          </p:cNvPr>
          <p:cNvSpPr txBox="1"/>
          <p:nvPr/>
        </p:nvSpPr>
        <p:spPr>
          <a:xfrm>
            <a:off x="685800" y="1428750"/>
            <a:ext cx="7772400" cy="1154162"/>
          </a:xfrm>
          <a:prstGeom prst="rect">
            <a:avLst/>
          </a:prstGeom>
          <a:noFill/>
        </p:spPr>
        <p:txBody>
          <a:bodyPr wrap="square" rtlCol="0">
            <a:spAutoFit/>
          </a:bodyPr>
          <a:lstStyle/>
          <a:p>
            <a:pPr algn="ctr">
              <a:lnSpc>
                <a:spcPct val="150000"/>
              </a:lnSpc>
            </a:pPr>
            <a:r>
              <a:rPr lang="ar-DZ" sz="2400" b="1" i="0" dirty="0">
                <a:solidFill>
                  <a:srgbClr val="000000"/>
                </a:solidFill>
                <a:effectLst/>
                <a:latin typeface="Arabic Typesetting" panose="03020402040406030203" pitchFamily="66" charset="-78"/>
                <a:cs typeface="+mj-cs"/>
              </a:rPr>
              <a:t>وَّيَرْزُقْهُ مِنْ حَيْثُ لَا يَحْتَسِبُۗ وَمَنْ يَّتَوَكَّلْ عَلَى اللّٰهِ فَهُوَ حَسْبُهٗ ۗاِنَّ اللّٰهَ بَالِغُ اَمْرِهٖۗ قَدْ جَعَلَ اللّٰهُ لِكُلِّ شَيْءٍ قَدْرًا (الطلاق: </a:t>
            </a:r>
            <a:r>
              <a:rPr lang="ar-DZ" sz="2400" b="1" i="0" dirty="0">
                <a:solidFill>
                  <a:srgbClr val="000000"/>
                </a:solidFill>
                <a:effectLst/>
                <a:latin typeface="Quire Sans Light" panose="020B0302040400020003" pitchFamily="34" charset="0"/>
                <a:cs typeface="+mj-cs"/>
              </a:rPr>
              <a:t>۳)</a:t>
            </a:r>
            <a:endParaRPr lang="en-ID" b="1" dirty="0">
              <a:latin typeface="Arabic Typesetting" panose="03020402040406030203" pitchFamily="66" charset="-78"/>
              <a:cs typeface="+mj-cs"/>
            </a:endParaRPr>
          </a:p>
        </p:txBody>
      </p:sp>
      <p:sp>
        <p:nvSpPr>
          <p:cNvPr id="9" name="TextBox 8">
            <a:extLst>
              <a:ext uri="{FF2B5EF4-FFF2-40B4-BE49-F238E27FC236}">
                <a16:creationId xmlns:a16="http://schemas.microsoft.com/office/drawing/2014/main" xmlns="" id="{D2A03D72-33CD-BF1B-B85A-5B8B29336911}"/>
              </a:ext>
            </a:extLst>
          </p:cNvPr>
          <p:cNvSpPr txBox="1"/>
          <p:nvPr/>
        </p:nvSpPr>
        <p:spPr>
          <a:xfrm>
            <a:off x="1107285" y="2343533"/>
            <a:ext cx="7162800" cy="1754326"/>
          </a:xfrm>
          <a:prstGeom prst="rect">
            <a:avLst/>
          </a:prstGeom>
          <a:noFill/>
        </p:spPr>
        <p:txBody>
          <a:bodyPr wrap="square">
            <a:spAutoFit/>
          </a:bodyPr>
          <a:lstStyle/>
          <a:p>
            <a:pPr algn="ctr"/>
            <a:endParaRPr lang="en-ID" b="0" i="0" dirty="0">
              <a:effectLst/>
              <a:latin typeface="+mj-lt"/>
            </a:endParaRPr>
          </a:p>
          <a:p>
            <a:pPr algn="ctr"/>
            <a:r>
              <a:rPr lang="en-ID" dirty="0">
                <a:latin typeface="+mj-lt"/>
              </a:rPr>
              <a:t>Dan </a:t>
            </a:r>
            <a:r>
              <a:rPr lang="en-ID" dirty="0" err="1">
                <a:latin typeface="+mj-lt"/>
              </a:rPr>
              <a:t>menganugerahkan</a:t>
            </a:r>
            <a:r>
              <a:rPr lang="en-ID" dirty="0">
                <a:latin typeface="+mj-lt"/>
              </a:rPr>
              <a:t> </a:t>
            </a:r>
            <a:r>
              <a:rPr lang="en-ID" dirty="0" err="1">
                <a:latin typeface="+mj-lt"/>
              </a:rPr>
              <a:t>kepadanya</a:t>
            </a:r>
            <a:r>
              <a:rPr lang="en-ID" dirty="0">
                <a:latin typeface="+mj-lt"/>
              </a:rPr>
              <a:t> </a:t>
            </a:r>
            <a:r>
              <a:rPr lang="en-ID" b="0" i="0" dirty="0" err="1">
                <a:effectLst/>
                <a:latin typeface="+mj-lt"/>
              </a:rPr>
              <a:t>rezeki</a:t>
            </a:r>
            <a:r>
              <a:rPr lang="en-ID" b="0" i="0" dirty="0">
                <a:effectLst/>
                <a:latin typeface="+mj-lt"/>
              </a:rPr>
              <a:t> </a:t>
            </a:r>
            <a:r>
              <a:rPr lang="en-ID" b="0" i="0" dirty="0" err="1">
                <a:effectLst/>
                <a:latin typeface="+mj-lt"/>
              </a:rPr>
              <a:t>dari</a:t>
            </a:r>
            <a:r>
              <a:rPr lang="en-ID" b="0" i="0" dirty="0">
                <a:effectLst/>
                <a:latin typeface="+mj-lt"/>
              </a:rPr>
              <a:t> </a:t>
            </a:r>
            <a:r>
              <a:rPr lang="en-ID" b="0" i="0" dirty="0" err="1">
                <a:effectLst/>
                <a:latin typeface="+mj-lt"/>
              </a:rPr>
              <a:t>arah</a:t>
            </a:r>
            <a:r>
              <a:rPr lang="en-ID" b="0" i="0" dirty="0">
                <a:effectLst/>
                <a:latin typeface="+mj-lt"/>
              </a:rPr>
              <a:t> yang </a:t>
            </a:r>
            <a:r>
              <a:rPr lang="en-ID" b="0" i="0" dirty="0" err="1">
                <a:effectLst/>
                <a:latin typeface="+mj-lt"/>
              </a:rPr>
              <a:t>tidak</a:t>
            </a:r>
            <a:r>
              <a:rPr lang="en-ID" b="0" i="0" dirty="0">
                <a:effectLst/>
                <a:latin typeface="+mj-lt"/>
              </a:rPr>
              <a:t> </a:t>
            </a:r>
            <a:r>
              <a:rPr lang="en-ID" b="0" i="0" dirty="0" err="1">
                <a:effectLst/>
                <a:latin typeface="+mj-lt"/>
              </a:rPr>
              <a:t>disangka-sangkanya</a:t>
            </a:r>
            <a:r>
              <a:rPr lang="en-ID" b="0" i="0" dirty="0">
                <a:effectLst/>
                <a:latin typeface="+mj-lt"/>
              </a:rPr>
              <a:t>. Dan </a:t>
            </a:r>
            <a:r>
              <a:rPr lang="en-ID" b="0" i="0" dirty="0" err="1">
                <a:effectLst/>
                <a:latin typeface="+mj-lt"/>
              </a:rPr>
              <a:t>barangsiapa</a:t>
            </a:r>
            <a:r>
              <a:rPr lang="en-ID" b="0" i="0" dirty="0">
                <a:effectLst/>
                <a:latin typeface="+mj-lt"/>
              </a:rPr>
              <a:t> </a:t>
            </a:r>
            <a:r>
              <a:rPr lang="en-ID" b="0" i="0" dirty="0" err="1">
                <a:effectLst/>
                <a:latin typeface="+mj-lt"/>
              </a:rPr>
              <a:t>bertawakal</a:t>
            </a:r>
            <a:r>
              <a:rPr lang="en-ID" b="0" i="0" dirty="0">
                <a:effectLst/>
                <a:latin typeface="+mj-lt"/>
              </a:rPr>
              <a:t> </a:t>
            </a:r>
            <a:r>
              <a:rPr lang="en-ID" b="0" i="0" dirty="0" err="1">
                <a:effectLst/>
                <a:latin typeface="+mj-lt"/>
              </a:rPr>
              <a:t>kepada</a:t>
            </a:r>
            <a:r>
              <a:rPr lang="en-ID" b="0" i="0" dirty="0">
                <a:effectLst/>
                <a:latin typeface="+mj-lt"/>
              </a:rPr>
              <a:t> Allah, </a:t>
            </a:r>
            <a:r>
              <a:rPr lang="en-ID" b="0" i="0" dirty="0" err="1">
                <a:effectLst/>
                <a:latin typeface="+mj-lt"/>
              </a:rPr>
              <a:t>niscaya</a:t>
            </a:r>
            <a:r>
              <a:rPr lang="en-ID" b="0" i="0" dirty="0">
                <a:effectLst/>
                <a:latin typeface="+mj-lt"/>
              </a:rPr>
              <a:t> Allah </a:t>
            </a:r>
            <a:r>
              <a:rPr lang="en-ID" b="0" i="0" dirty="0" err="1">
                <a:effectLst/>
                <a:latin typeface="+mj-lt"/>
              </a:rPr>
              <a:t>akan</a:t>
            </a:r>
            <a:r>
              <a:rPr lang="en-ID" b="0" i="0" dirty="0">
                <a:effectLst/>
                <a:latin typeface="+mj-lt"/>
              </a:rPr>
              <a:t> </a:t>
            </a:r>
            <a:r>
              <a:rPr lang="en-ID" b="0" i="0" dirty="0" err="1">
                <a:effectLst/>
                <a:latin typeface="+mj-lt"/>
              </a:rPr>
              <a:t>mencukupkan</a:t>
            </a:r>
            <a:r>
              <a:rPr lang="en-ID" b="0" i="0" dirty="0">
                <a:effectLst/>
                <a:latin typeface="+mj-lt"/>
              </a:rPr>
              <a:t> (</a:t>
            </a:r>
            <a:r>
              <a:rPr lang="en-ID" b="0" i="0" dirty="0" err="1">
                <a:effectLst/>
                <a:latin typeface="+mj-lt"/>
              </a:rPr>
              <a:t>keperluan</a:t>
            </a:r>
            <a:r>
              <a:rPr lang="en-ID" b="0" i="0" dirty="0">
                <a:effectLst/>
                <a:latin typeface="+mj-lt"/>
              </a:rPr>
              <a:t>)</a:t>
            </a:r>
            <a:r>
              <a:rPr lang="en-ID" b="0" i="0" dirty="0" err="1">
                <a:effectLst/>
                <a:latin typeface="+mj-lt"/>
              </a:rPr>
              <a:t>nya</a:t>
            </a:r>
            <a:r>
              <a:rPr lang="en-ID" b="0" i="0" dirty="0">
                <a:effectLst/>
                <a:latin typeface="+mj-lt"/>
              </a:rPr>
              <a:t>. </a:t>
            </a:r>
            <a:r>
              <a:rPr lang="en-ID" b="0" i="0" dirty="0" err="1">
                <a:effectLst/>
                <a:latin typeface="+mj-lt"/>
              </a:rPr>
              <a:t>Sesungguhnya</a:t>
            </a:r>
            <a:r>
              <a:rPr lang="en-ID" b="0" i="0" dirty="0">
                <a:effectLst/>
                <a:latin typeface="+mj-lt"/>
              </a:rPr>
              <a:t> Allah </a:t>
            </a:r>
            <a:r>
              <a:rPr lang="en-ID" b="0" i="0" dirty="0" err="1">
                <a:effectLst/>
                <a:latin typeface="+mj-lt"/>
              </a:rPr>
              <a:t>melaksanakan</a:t>
            </a:r>
            <a:r>
              <a:rPr lang="en-ID" b="0" i="0" dirty="0">
                <a:effectLst/>
                <a:latin typeface="+mj-lt"/>
              </a:rPr>
              <a:t> </a:t>
            </a:r>
            <a:r>
              <a:rPr lang="en-ID" b="0" i="0" dirty="0" err="1">
                <a:effectLst/>
                <a:latin typeface="+mj-lt"/>
              </a:rPr>
              <a:t>urusan</a:t>
            </a:r>
            <a:r>
              <a:rPr lang="en-ID" b="0" i="0" dirty="0">
                <a:effectLst/>
                <a:latin typeface="+mj-lt"/>
              </a:rPr>
              <a:t>-Nya. </a:t>
            </a:r>
            <a:r>
              <a:rPr lang="en-ID" b="0" i="0" dirty="0" err="1">
                <a:effectLst/>
                <a:latin typeface="+mj-lt"/>
              </a:rPr>
              <a:t>Sungguh</a:t>
            </a:r>
            <a:r>
              <a:rPr lang="en-ID" b="0" i="0" dirty="0">
                <a:effectLst/>
                <a:latin typeface="+mj-lt"/>
              </a:rPr>
              <a:t>, Allah </a:t>
            </a:r>
            <a:r>
              <a:rPr lang="en-ID" b="0" i="0" dirty="0" err="1">
                <a:effectLst/>
                <a:latin typeface="+mj-lt"/>
              </a:rPr>
              <a:t>telah</a:t>
            </a:r>
            <a:r>
              <a:rPr lang="en-ID" b="0" i="0" dirty="0">
                <a:effectLst/>
                <a:latin typeface="+mj-lt"/>
              </a:rPr>
              <a:t> </a:t>
            </a:r>
            <a:r>
              <a:rPr lang="en-ID" b="0" i="0" dirty="0" err="1">
                <a:effectLst/>
                <a:latin typeface="+mj-lt"/>
              </a:rPr>
              <a:t>mengadakan</a:t>
            </a:r>
            <a:r>
              <a:rPr lang="en-ID" b="0" i="0" dirty="0">
                <a:effectLst/>
                <a:latin typeface="+mj-lt"/>
              </a:rPr>
              <a:t> </a:t>
            </a:r>
            <a:r>
              <a:rPr lang="en-ID" b="0" i="0" dirty="0" err="1">
                <a:effectLst/>
                <a:latin typeface="+mj-lt"/>
              </a:rPr>
              <a:t>ketentuan</a:t>
            </a:r>
            <a:r>
              <a:rPr lang="en-ID" b="0" i="0" dirty="0">
                <a:effectLst/>
                <a:latin typeface="+mj-lt"/>
              </a:rPr>
              <a:t> </a:t>
            </a:r>
            <a:r>
              <a:rPr lang="en-ID" b="0" i="0" dirty="0" err="1">
                <a:effectLst/>
                <a:latin typeface="+mj-lt"/>
              </a:rPr>
              <a:t>bagi</a:t>
            </a:r>
            <a:r>
              <a:rPr lang="en-ID" b="0" i="0" dirty="0">
                <a:effectLst/>
                <a:latin typeface="+mj-lt"/>
              </a:rPr>
              <a:t> </a:t>
            </a:r>
            <a:r>
              <a:rPr lang="en-ID" b="0" i="0" dirty="0" err="1">
                <a:effectLst/>
                <a:latin typeface="+mj-lt"/>
              </a:rPr>
              <a:t>setiap</a:t>
            </a:r>
            <a:r>
              <a:rPr lang="en-ID" b="0" i="0" dirty="0">
                <a:effectLst/>
                <a:latin typeface="+mj-lt"/>
              </a:rPr>
              <a:t> </a:t>
            </a:r>
            <a:r>
              <a:rPr lang="en-ID" b="0" i="0" dirty="0" err="1">
                <a:effectLst/>
                <a:latin typeface="+mj-lt"/>
              </a:rPr>
              <a:t>sesuatu</a:t>
            </a:r>
            <a:r>
              <a:rPr lang="en-ID" b="0" i="0" dirty="0">
                <a:effectLst/>
                <a:latin typeface="+mj-lt"/>
              </a:rPr>
              <a:t>. </a:t>
            </a:r>
          </a:p>
          <a:p>
            <a:pPr algn="ctr"/>
            <a:r>
              <a:rPr lang="en-ID" b="0" i="0" dirty="0">
                <a:effectLst/>
                <a:latin typeface="+mj-lt"/>
              </a:rPr>
              <a:t>(Q.S. At-Talaq/65: 3) </a:t>
            </a:r>
            <a:endParaRPr lang="en-ID" dirty="0">
              <a:latin typeface="+mj-lt"/>
            </a:endParaRPr>
          </a:p>
        </p:txBody>
      </p:sp>
    </p:spTree>
    <p:extLst>
      <p:ext uri="{BB962C8B-B14F-4D97-AF65-F5344CB8AC3E}">
        <p14:creationId xmlns:p14="http://schemas.microsoft.com/office/powerpoint/2010/main" val="926132492"/>
      </p:ext>
    </p:extLst>
  </p:cSld>
  <p:clrMapOvr>
    <a:masterClrMapping/>
  </p:clrMapOvr>
  <p:transition spd="slow">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xmlns="" id="{F1C5C228-137D-C364-8D13-643214D04E21}"/>
              </a:ext>
            </a:extLst>
          </p:cNvPr>
          <p:cNvPicPr>
            <a:picLocks noChangeAspect="1"/>
          </p:cNvPicPr>
          <p:nvPr/>
        </p:nvPicPr>
        <p:blipFill>
          <a:blip r:embed="rId2">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tretch>
            <a:fillRect/>
          </a:stretch>
        </p:blipFill>
        <p:spPr>
          <a:xfrm>
            <a:off x="-4069" y="0"/>
            <a:ext cx="9152138" cy="5143500"/>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4800" y="0"/>
            <a:ext cx="8534400" cy="5143500"/>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99822" y="361950"/>
            <a:ext cx="5943600" cy="914400"/>
          </a:xfrm>
          <a:prstGeom prst="rect">
            <a:avLst/>
          </a:prstGeom>
        </p:spPr>
      </p:pic>
      <p:sp>
        <p:nvSpPr>
          <p:cNvPr id="4" name="Rectangle 3"/>
          <p:cNvSpPr/>
          <p:nvPr/>
        </p:nvSpPr>
        <p:spPr>
          <a:xfrm>
            <a:off x="1905000" y="492264"/>
            <a:ext cx="5414970" cy="707886"/>
          </a:xfrm>
          <a:prstGeom prst="rect">
            <a:avLst/>
          </a:prstGeom>
        </p:spPr>
        <p:txBody>
          <a:bodyPr wrap="square">
            <a:spAutoFit/>
          </a:bodyPr>
          <a:lstStyle/>
          <a:p>
            <a:pPr algn="ctr"/>
            <a:r>
              <a:rPr lang="en-US" sz="2000" b="1" dirty="0" err="1">
                <a:solidFill>
                  <a:srgbClr val="FFFF00"/>
                </a:solidFill>
                <a:latin typeface="+mj-lt"/>
              </a:rPr>
              <a:t>Dalil</a:t>
            </a:r>
            <a:r>
              <a:rPr lang="en-US" sz="2000" b="1" dirty="0">
                <a:solidFill>
                  <a:srgbClr val="FFFF00"/>
                </a:solidFill>
                <a:latin typeface="+mj-lt"/>
              </a:rPr>
              <a:t> </a:t>
            </a:r>
            <a:r>
              <a:rPr lang="en-US" sz="2000" b="1" dirty="0" err="1">
                <a:solidFill>
                  <a:srgbClr val="FFFF00"/>
                </a:solidFill>
                <a:latin typeface="+mj-lt"/>
              </a:rPr>
              <a:t>Tawakal</a:t>
            </a:r>
            <a:r>
              <a:rPr lang="en-US" sz="2000" b="1" dirty="0">
                <a:solidFill>
                  <a:srgbClr val="FFFF00"/>
                </a:solidFill>
                <a:latin typeface="+mj-lt"/>
              </a:rPr>
              <a:t> </a:t>
            </a:r>
            <a:r>
              <a:rPr lang="en-US" sz="2000" b="1" dirty="0" err="1">
                <a:solidFill>
                  <a:srgbClr val="FFFF00"/>
                </a:solidFill>
                <a:latin typeface="+mj-lt"/>
              </a:rPr>
              <a:t>kepada</a:t>
            </a:r>
            <a:r>
              <a:rPr lang="en-US" sz="2000" b="1" dirty="0">
                <a:solidFill>
                  <a:srgbClr val="FFFF00"/>
                </a:solidFill>
                <a:latin typeface="+mj-lt"/>
              </a:rPr>
              <a:t> Allah </a:t>
            </a:r>
            <a:r>
              <a:rPr lang="en-US" sz="2000" b="1" dirty="0" err="1">
                <a:solidFill>
                  <a:srgbClr val="FFFF00"/>
                </a:solidFill>
                <a:latin typeface="+mj-lt"/>
              </a:rPr>
              <a:t>Swt</a:t>
            </a:r>
            <a:r>
              <a:rPr lang="en-US" sz="2000" b="1" dirty="0">
                <a:solidFill>
                  <a:srgbClr val="FFFF00"/>
                </a:solidFill>
                <a:latin typeface="+mj-lt"/>
              </a:rPr>
              <a:t>. </a:t>
            </a:r>
            <a:endParaRPr lang="en-ID" sz="2000" b="1" dirty="0">
              <a:solidFill>
                <a:srgbClr val="FFFF00"/>
              </a:solidFill>
              <a:latin typeface="+mj-lt"/>
            </a:endParaRPr>
          </a:p>
          <a:p>
            <a:pPr algn="ctr"/>
            <a:r>
              <a:rPr lang="en-ID" sz="2000" b="1" dirty="0">
                <a:solidFill>
                  <a:srgbClr val="FFFF00"/>
                </a:solidFill>
                <a:latin typeface="+mj-lt"/>
              </a:rPr>
              <a:t>Hadis Riwayat </a:t>
            </a:r>
            <a:r>
              <a:rPr lang="en-ID" sz="2000" b="1" dirty="0" err="1">
                <a:solidFill>
                  <a:srgbClr val="FFFF00"/>
                </a:solidFill>
                <a:latin typeface="+mj-lt"/>
              </a:rPr>
              <a:t>Tirmidzi</a:t>
            </a:r>
            <a:r>
              <a:rPr lang="en-ID" sz="2000" b="1" dirty="0">
                <a:solidFill>
                  <a:srgbClr val="FFFF00"/>
                </a:solidFill>
                <a:latin typeface="+mj-lt"/>
              </a:rPr>
              <a:t> </a:t>
            </a:r>
            <a:endParaRPr lang="en-US" sz="2000" b="1" dirty="0">
              <a:solidFill>
                <a:srgbClr val="FFFF00"/>
              </a:solidFill>
              <a:latin typeface="+mj-lt"/>
            </a:endParaRPr>
          </a:p>
        </p:txBody>
      </p:sp>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
        <p:nvSpPr>
          <p:cNvPr id="3" name="TextBox 2">
            <a:extLst>
              <a:ext uri="{FF2B5EF4-FFF2-40B4-BE49-F238E27FC236}">
                <a16:creationId xmlns:a16="http://schemas.microsoft.com/office/drawing/2014/main" xmlns="" id="{2F305FDA-D35B-84BE-1D24-23A39BE06D0F}"/>
              </a:ext>
            </a:extLst>
          </p:cNvPr>
          <p:cNvSpPr txBox="1"/>
          <p:nvPr/>
        </p:nvSpPr>
        <p:spPr>
          <a:xfrm>
            <a:off x="685422" y="1315425"/>
            <a:ext cx="7772400" cy="2169825"/>
          </a:xfrm>
          <a:prstGeom prst="rect">
            <a:avLst/>
          </a:prstGeom>
          <a:noFill/>
        </p:spPr>
        <p:txBody>
          <a:bodyPr wrap="square" rtlCol="0">
            <a:spAutoFit/>
          </a:bodyPr>
          <a:lstStyle/>
          <a:p>
            <a:pPr algn="ctr">
              <a:lnSpc>
                <a:spcPct val="150000"/>
              </a:lnSpc>
            </a:pPr>
            <a:r>
              <a:rPr lang="ar-DZ" sz="2400" b="1" dirty="0">
                <a:solidFill>
                  <a:srgbClr val="14142B"/>
                </a:solidFill>
                <a:cs typeface="+mj-cs"/>
              </a:rPr>
              <a:t>عَ</a:t>
            </a:r>
            <a:r>
              <a:rPr lang="ar-DZ" sz="2400" b="1" i="0" dirty="0">
                <a:solidFill>
                  <a:srgbClr val="14142B"/>
                </a:solidFill>
                <a:effectLst/>
                <a:cs typeface="+mj-cs"/>
              </a:rPr>
              <a:t>نْ عمر ابن الخطّاب قال قال رسول الله صلّى الله عليه و سلّم: ﻟَﻮْ أَﻧَّﻜُﻢْ ﻛُﻨْﺘُﻢْ ﺗَﻮَﻛَّﻠُﻮنَ ﻋَﻠَﻰ اﻟﻠَّﻪِ ﺣَﻖَّ ﺗَﻮَﻛُّﻠِﻪِ ﻟَﺮُزﻗْﺘُﻢْ ﻛَﻤَﺎ ﻳُﺮْزقُ </a:t>
            </a:r>
            <a:r>
              <a:rPr lang="ar-DZ" sz="2400" b="1" dirty="0">
                <a:solidFill>
                  <a:srgbClr val="14142B"/>
                </a:solidFill>
                <a:cs typeface="+mj-cs"/>
              </a:rPr>
              <a:t>ا</a:t>
            </a:r>
            <a:r>
              <a:rPr lang="ar-DZ" sz="2400" b="1" i="0" dirty="0">
                <a:solidFill>
                  <a:srgbClr val="14142B"/>
                </a:solidFill>
                <a:effectLst/>
                <a:cs typeface="+mj-cs"/>
              </a:rPr>
              <a:t>ﻟﻄَّﻴْﺮُ ﺗَﻐْﺪُو ﺧِﻤَﺎﺻًﺎ وَﺗَﺮُوْحُ ﺑِﻄَﺎﻧًﺎ (رواه الترميذ)</a:t>
            </a:r>
            <a:endParaRPr lang="en-ID" sz="2400" b="1" dirty="0">
              <a:cs typeface="+mj-cs"/>
            </a:endParaRPr>
          </a:p>
          <a:p>
            <a:pPr algn="ctr">
              <a:lnSpc>
                <a:spcPct val="150000"/>
              </a:lnSpc>
            </a:pPr>
            <a:endParaRPr lang="en-ID" b="1" dirty="0">
              <a:latin typeface="Arabic Typesetting" panose="03020402040406030203" pitchFamily="66" charset="-78"/>
              <a:cs typeface="+mj-cs"/>
            </a:endParaRPr>
          </a:p>
        </p:txBody>
      </p:sp>
      <p:sp>
        <p:nvSpPr>
          <p:cNvPr id="11" name="TextBox 10">
            <a:extLst>
              <a:ext uri="{FF2B5EF4-FFF2-40B4-BE49-F238E27FC236}">
                <a16:creationId xmlns:a16="http://schemas.microsoft.com/office/drawing/2014/main" xmlns="" id="{F9348652-11F4-004C-A69E-BAB8BAC2791F}"/>
              </a:ext>
            </a:extLst>
          </p:cNvPr>
          <p:cNvSpPr txBox="1"/>
          <p:nvPr/>
        </p:nvSpPr>
        <p:spPr>
          <a:xfrm>
            <a:off x="1183485" y="3028950"/>
            <a:ext cx="6858000" cy="1477328"/>
          </a:xfrm>
          <a:prstGeom prst="rect">
            <a:avLst/>
          </a:prstGeom>
          <a:noFill/>
        </p:spPr>
        <p:txBody>
          <a:bodyPr wrap="square">
            <a:spAutoFit/>
          </a:bodyPr>
          <a:lstStyle/>
          <a:p>
            <a:pPr algn="ctr"/>
            <a:r>
              <a:rPr lang="en-ID" b="0" i="0" dirty="0">
                <a:solidFill>
                  <a:srgbClr val="14142B"/>
                </a:solidFill>
                <a:effectLst/>
                <a:latin typeface="+mj-lt"/>
              </a:rPr>
              <a:t>Dari Umar bin Khattab, Rasulullah SAW., </a:t>
            </a:r>
            <a:r>
              <a:rPr lang="en-ID" b="0" i="0" dirty="0" err="1">
                <a:solidFill>
                  <a:srgbClr val="14142B"/>
                </a:solidFill>
                <a:effectLst/>
                <a:latin typeface="+mj-lt"/>
              </a:rPr>
              <a:t>bresabda</a:t>
            </a:r>
            <a:r>
              <a:rPr lang="en-ID" dirty="0">
                <a:solidFill>
                  <a:srgbClr val="14142B"/>
                </a:solidFill>
                <a:latin typeface="+mj-lt"/>
              </a:rPr>
              <a:t>, </a:t>
            </a:r>
            <a:r>
              <a:rPr lang="en-ID" b="0" i="0" dirty="0">
                <a:solidFill>
                  <a:srgbClr val="14142B"/>
                </a:solidFill>
                <a:effectLst/>
                <a:latin typeface="+mj-lt"/>
              </a:rPr>
              <a:t>“</a:t>
            </a:r>
            <a:r>
              <a:rPr lang="en-US" i="1" dirty="0">
                <a:solidFill>
                  <a:srgbClr val="14142B"/>
                </a:solidFill>
                <a:latin typeface="+mj-lt"/>
              </a:rPr>
              <a:t>A</a:t>
            </a:r>
            <a:r>
              <a:rPr lang="en-ID" b="0" i="1" dirty="0" err="1">
                <a:solidFill>
                  <a:srgbClr val="14142B"/>
                </a:solidFill>
                <a:effectLst/>
                <a:latin typeface="+mj-lt"/>
              </a:rPr>
              <a:t>ndai</a:t>
            </a:r>
            <a:r>
              <a:rPr lang="en-ID" b="0" i="1" dirty="0">
                <a:solidFill>
                  <a:srgbClr val="14142B"/>
                </a:solidFill>
                <a:effectLst/>
                <a:latin typeface="+mj-lt"/>
              </a:rPr>
              <a:t> kalian </a:t>
            </a:r>
            <a:r>
              <a:rPr lang="en-ID" b="0" i="1" dirty="0" err="1">
                <a:solidFill>
                  <a:srgbClr val="14142B"/>
                </a:solidFill>
                <a:effectLst/>
                <a:latin typeface="+mj-lt"/>
              </a:rPr>
              <a:t>sungguh-sungguh</a:t>
            </a:r>
            <a:r>
              <a:rPr lang="en-ID" b="0" i="1" dirty="0">
                <a:solidFill>
                  <a:srgbClr val="14142B"/>
                </a:solidFill>
                <a:effectLst/>
                <a:latin typeface="+mj-lt"/>
              </a:rPr>
              <a:t> </a:t>
            </a:r>
            <a:r>
              <a:rPr lang="en-ID" b="0" i="1" dirty="0" err="1">
                <a:solidFill>
                  <a:srgbClr val="14142B"/>
                </a:solidFill>
                <a:effectLst/>
                <a:latin typeface="+mj-lt"/>
              </a:rPr>
              <a:t>bertawakal</a:t>
            </a:r>
            <a:r>
              <a:rPr lang="en-ID" b="0" i="1" dirty="0">
                <a:solidFill>
                  <a:srgbClr val="14142B"/>
                </a:solidFill>
                <a:effectLst/>
                <a:latin typeface="+mj-lt"/>
              </a:rPr>
              <a:t> </a:t>
            </a:r>
            <a:r>
              <a:rPr lang="en-ID" b="0" i="1" dirty="0" err="1">
                <a:solidFill>
                  <a:srgbClr val="14142B"/>
                </a:solidFill>
                <a:effectLst/>
                <a:latin typeface="+mj-lt"/>
              </a:rPr>
              <a:t>kepada</a:t>
            </a:r>
            <a:r>
              <a:rPr lang="en-ID" b="0" i="1" dirty="0">
                <a:solidFill>
                  <a:srgbClr val="14142B"/>
                </a:solidFill>
                <a:effectLst/>
                <a:latin typeface="+mj-lt"/>
              </a:rPr>
              <a:t> Allah, </a:t>
            </a:r>
            <a:r>
              <a:rPr lang="en-ID" b="0" i="1" dirty="0" err="1">
                <a:solidFill>
                  <a:srgbClr val="14142B"/>
                </a:solidFill>
                <a:effectLst/>
                <a:latin typeface="+mj-lt"/>
              </a:rPr>
              <a:t>sungguh</a:t>
            </a:r>
            <a:r>
              <a:rPr lang="en-ID" b="0" i="1" dirty="0">
                <a:solidFill>
                  <a:srgbClr val="14142B"/>
                </a:solidFill>
                <a:effectLst/>
                <a:latin typeface="+mj-lt"/>
              </a:rPr>
              <a:t> Allah </a:t>
            </a:r>
            <a:r>
              <a:rPr lang="en-ID" b="0" i="1" dirty="0" err="1">
                <a:solidFill>
                  <a:srgbClr val="14142B"/>
                </a:solidFill>
                <a:effectLst/>
                <a:latin typeface="+mj-lt"/>
              </a:rPr>
              <a:t>akan</a:t>
            </a:r>
            <a:r>
              <a:rPr lang="en-ID" b="0" i="1" dirty="0">
                <a:solidFill>
                  <a:srgbClr val="14142B"/>
                </a:solidFill>
                <a:effectLst/>
                <a:latin typeface="+mj-lt"/>
              </a:rPr>
              <a:t> </a:t>
            </a:r>
            <a:r>
              <a:rPr lang="en-ID" b="0" i="1" dirty="0" err="1">
                <a:solidFill>
                  <a:srgbClr val="14142B"/>
                </a:solidFill>
                <a:effectLst/>
                <a:latin typeface="+mj-lt"/>
              </a:rPr>
              <a:t>memberi</a:t>
            </a:r>
            <a:r>
              <a:rPr lang="en-ID" b="0" i="1" dirty="0">
                <a:solidFill>
                  <a:srgbClr val="14142B"/>
                </a:solidFill>
                <a:effectLst/>
                <a:latin typeface="+mj-lt"/>
              </a:rPr>
              <a:t> kalian </a:t>
            </a:r>
            <a:r>
              <a:rPr lang="en-ID" b="0" i="1" dirty="0" err="1">
                <a:solidFill>
                  <a:srgbClr val="14142B"/>
                </a:solidFill>
                <a:effectLst/>
                <a:latin typeface="+mj-lt"/>
              </a:rPr>
              <a:t>rezeki</a:t>
            </a:r>
            <a:r>
              <a:rPr lang="en-ID" b="0" i="1" dirty="0">
                <a:solidFill>
                  <a:srgbClr val="14142B"/>
                </a:solidFill>
                <a:effectLst/>
                <a:latin typeface="+mj-lt"/>
              </a:rPr>
              <a:t> </a:t>
            </a:r>
            <a:r>
              <a:rPr lang="en-ID" b="0" i="1" dirty="0" err="1">
                <a:solidFill>
                  <a:srgbClr val="14142B"/>
                </a:solidFill>
                <a:effectLst/>
                <a:latin typeface="+mj-lt"/>
              </a:rPr>
              <a:t>sebagaimana</a:t>
            </a:r>
            <a:r>
              <a:rPr lang="en-ID" b="0" i="1" dirty="0">
                <a:solidFill>
                  <a:srgbClr val="14142B"/>
                </a:solidFill>
                <a:effectLst/>
                <a:latin typeface="+mj-lt"/>
              </a:rPr>
              <a:t> Allah </a:t>
            </a:r>
            <a:r>
              <a:rPr lang="en-ID" b="0" i="1" dirty="0" err="1">
                <a:solidFill>
                  <a:srgbClr val="14142B"/>
                </a:solidFill>
                <a:effectLst/>
                <a:latin typeface="+mj-lt"/>
              </a:rPr>
              <a:t>memberi</a:t>
            </a:r>
            <a:r>
              <a:rPr lang="en-ID" b="0" i="1" dirty="0">
                <a:solidFill>
                  <a:srgbClr val="14142B"/>
                </a:solidFill>
                <a:effectLst/>
                <a:latin typeface="+mj-lt"/>
              </a:rPr>
              <a:t> </a:t>
            </a:r>
            <a:r>
              <a:rPr lang="en-ID" b="0" i="1" dirty="0" err="1">
                <a:solidFill>
                  <a:srgbClr val="14142B"/>
                </a:solidFill>
                <a:effectLst/>
                <a:latin typeface="+mj-lt"/>
              </a:rPr>
              <a:t>rezeki</a:t>
            </a:r>
            <a:r>
              <a:rPr lang="en-ID" b="0" i="1" dirty="0">
                <a:solidFill>
                  <a:srgbClr val="14142B"/>
                </a:solidFill>
                <a:effectLst/>
                <a:latin typeface="+mj-lt"/>
              </a:rPr>
              <a:t> </a:t>
            </a:r>
            <a:r>
              <a:rPr lang="en-ID" b="0" i="1" dirty="0" err="1">
                <a:solidFill>
                  <a:srgbClr val="14142B"/>
                </a:solidFill>
                <a:effectLst/>
                <a:latin typeface="+mj-lt"/>
              </a:rPr>
              <a:t>kepada</a:t>
            </a:r>
            <a:r>
              <a:rPr lang="en-ID" b="0" i="1" dirty="0">
                <a:solidFill>
                  <a:srgbClr val="14142B"/>
                </a:solidFill>
                <a:effectLst/>
                <a:latin typeface="+mj-lt"/>
              </a:rPr>
              <a:t> </a:t>
            </a:r>
            <a:r>
              <a:rPr lang="en-ID" b="0" i="1" dirty="0" err="1">
                <a:solidFill>
                  <a:srgbClr val="14142B"/>
                </a:solidFill>
                <a:effectLst/>
                <a:latin typeface="+mj-lt"/>
              </a:rPr>
              <a:t>seekor</a:t>
            </a:r>
            <a:r>
              <a:rPr lang="en-ID" b="0" i="1" dirty="0">
                <a:solidFill>
                  <a:srgbClr val="14142B"/>
                </a:solidFill>
                <a:effectLst/>
                <a:latin typeface="+mj-lt"/>
              </a:rPr>
              <a:t> </a:t>
            </a:r>
            <a:r>
              <a:rPr lang="en-ID" b="0" i="1" dirty="0" err="1">
                <a:solidFill>
                  <a:srgbClr val="14142B"/>
                </a:solidFill>
                <a:effectLst/>
                <a:latin typeface="+mj-lt"/>
              </a:rPr>
              <a:t>burung</a:t>
            </a:r>
            <a:r>
              <a:rPr lang="en-ID" b="0" i="1" dirty="0">
                <a:solidFill>
                  <a:srgbClr val="14142B"/>
                </a:solidFill>
                <a:effectLst/>
                <a:latin typeface="+mj-lt"/>
              </a:rPr>
              <a:t> yang </a:t>
            </a:r>
            <a:r>
              <a:rPr lang="en-ID" b="0" i="1" dirty="0" err="1">
                <a:solidFill>
                  <a:srgbClr val="14142B"/>
                </a:solidFill>
                <a:effectLst/>
                <a:latin typeface="+mj-lt"/>
              </a:rPr>
              <a:t>pergi</a:t>
            </a:r>
            <a:r>
              <a:rPr lang="en-ID" b="0" i="1" dirty="0">
                <a:solidFill>
                  <a:srgbClr val="14142B"/>
                </a:solidFill>
                <a:effectLst/>
                <a:latin typeface="+mj-lt"/>
              </a:rPr>
              <a:t> </a:t>
            </a:r>
            <a:r>
              <a:rPr lang="en-ID" b="0" i="1" dirty="0" err="1">
                <a:solidFill>
                  <a:srgbClr val="14142B"/>
                </a:solidFill>
                <a:effectLst/>
                <a:latin typeface="+mj-lt"/>
              </a:rPr>
              <a:t>dalam</a:t>
            </a:r>
            <a:r>
              <a:rPr lang="en-ID" b="0" i="1" dirty="0">
                <a:solidFill>
                  <a:srgbClr val="14142B"/>
                </a:solidFill>
                <a:effectLst/>
                <a:latin typeface="+mj-lt"/>
              </a:rPr>
              <a:t> </a:t>
            </a:r>
            <a:r>
              <a:rPr lang="en-ID" b="0" i="1" dirty="0" err="1">
                <a:solidFill>
                  <a:srgbClr val="14142B"/>
                </a:solidFill>
                <a:effectLst/>
                <a:latin typeface="+mj-lt"/>
              </a:rPr>
              <a:t>keadaan</a:t>
            </a:r>
            <a:r>
              <a:rPr lang="en-ID" b="0" i="1" dirty="0">
                <a:solidFill>
                  <a:srgbClr val="14142B"/>
                </a:solidFill>
                <a:effectLst/>
                <a:latin typeface="+mj-lt"/>
              </a:rPr>
              <a:t> </a:t>
            </a:r>
            <a:r>
              <a:rPr lang="en-ID" b="0" i="1" dirty="0" err="1">
                <a:solidFill>
                  <a:srgbClr val="14142B"/>
                </a:solidFill>
                <a:effectLst/>
                <a:latin typeface="+mj-lt"/>
              </a:rPr>
              <a:t>lapar</a:t>
            </a:r>
            <a:r>
              <a:rPr lang="en-ID" b="0" i="1" dirty="0">
                <a:solidFill>
                  <a:srgbClr val="14142B"/>
                </a:solidFill>
                <a:effectLst/>
                <a:latin typeface="+mj-lt"/>
              </a:rPr>
              <a:t> dan </a:t>
            </a:r>
            <a:r>
              <a:rPr lang="en-ID" b="0" i="1" dirty="0" err="1">
                <a:solidFill>
                  <a:srgbClr val="14142B"/>
                </a:solidFill>
                <a:effectLst/>
                <a:latin typeface="+mj-lt"/>
              </a:rPr>
              <a:t>kembali</a:t>
            </a:r>
            <a:r>
              <a:rPr lang="en-ID" b="0" i="1" dirty="0">
                <a:solidFill>
                  <a:srgbClr val="14142B"/>
                </a:solidFill>
                <a:effectLst/>
                <a:latin typeface="+mj-lt"/>
              </a:rPr>
              <a:t> </a:t>
            </a:r>
            <a:r>
              <a:rPr lang="en-ID" b="0" i="1" dirty="0" err="1">
                <a:solidFill>
                  <a:srgbClr val="14142B"/>
                </a:solidFill>
                <a:effectLst/>
                <a:latin typeface="+mj-lt"/>
              </a:rPr>
              <a:t>dalam</a:t>
            </a:r>
            <a:r>
              <a:rPr lang="en-ID" b="0" i="1" dirty="0">
                <a:solidFill>
                  <a:srgbClr val="14142B"/>
                </a:solidFill>
                <a:effectLst/>
                <a:latin typeface="+mj-lt"/>
              </a:rPr>
              <a:t> </a:t>
            </a:r>
            <a:r>
              <a:rPr lang="en-ID" b="0" i="1" dirty="0" err="1">
                <a:solidFill>
                  <a:srgbClr val="14142B"/>
                </a:solidFill>
                <a:effectLst/>
                <a:latin typeface="+mj-lt"/>
              </a:rPr>
              <a:t>keadaan</a:t>
            </a:r>
            <a:r>
              <a:rPr lang="en-ID" b="0" i="1" dirty="0">
                <a:solidFill>
                  <a:srgbClr val="14142B"/>
                </a:solidFill>
                <a:effectLst/>
                <a:latin typeface="+mj-lt"/>
              </a:rPr>
              <a:t> </a:t>
            </a:r>
            <a:r>
              <a:rPr lang="en-ID" b="0" i="1" dirty="0" err="1">
                <a:solidFill>
                  <a:srgbClr val="14142B"/>
                </a:solidFill>
                <a:effectLst/>
                <a:latin typeface="+mj-lt"/>
              </a:rPr>
              <a:t>kenyang</a:t>
            </a:r>
            <a:r>
              <a:rPr lang="en-ID" b="0" i="1" dirty="0">
                <a:solidFill>
                  <a:srgbClr val="14142B"/>
                </a:solidFill>
                <a:effectLst/>
                <a:latin typeface="+mj-lt"/>
              </a:rPr>
              <a:t> </a:t>
            </a:r>
            <a:r>
              <a:rPr lang="en-ID" b="0" i="0" dirty="0">
                <a:solidFill>
                  <a:srgbClr val="14142B"/>
                </a:solidFill>
                <a:effectLst/>
                <a:latin typeface="+mj-lt"/>
              </a:rPr>
              <a:t>“ (HR. </a:t>
            </a:r>
            <a:r>
              <a:rPr lang="en-ID" b="0" i="0" dirty="0" err="1">
                <a:solidFill>
                  <a:srgbClr val="14142B"/>
                </a:solidFill>
                <a:effectLst/>
                <a:latin typeface="+mj-lt"/>
              </a:rPr>
              <a:t>Tirmidzi</a:t>
            </a:r>
            <a:r>
              <a:rPr lang="en-ID" b="0" i="0" dirty="0">
                <a:solidFill>
                  <a:srgbClr val="14142B"/>
                </a:solidFill>
                <a:effectLst/>
                <a:latin typeface="+mj-lt"/>
              </a:rPr>
              <a:t>)</a:t>
            </a:r>
            <a:endParaRPr lang="en-ID" dirty="0">
              <a:latin typeface="+mj-lt"/>
            </a:endParaRPr>
          </a:p>
        </p:txBody>
      </p:sp>
    </p:spTree>
    <p:extLst>
      <p:ext uri="{BB962C8B-B14F-4D97-AF65-F5344CB8AC3E}">
        <p14:creationId xmlns:p14="http://schemas.microsoft.com/office/powerpoint/2010/main" val="2615836214"/>
      </p:ext>
    </p:extLst>
  </p:cSld>
  <p:clrMapOvr>
    <a:masterClrMapping/>
  </p:clrMapOvr>
  <p:transition spd="slow">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xmlns="" id="{5F760D3B-F861-1DE0-15F2-D88F52CE6E2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020" y="14538"/>
            <a:ext cx="9143244" cy="5143500"/>
          </a:xfrm>
          <a:prstGeom prst="rect">
            <a:avLst/>
          </a:prstGeom>
        </p:spPr>
      </p:pic>
      <p:pic>
        <p:nvPicPr>
          <p:cNvPr id="9" name="Picture 8"/>
          <p:cNvPicPr>
            <a:picLocks noChangeAspect="1"/>
          </p:cNvPicPr>
          <p:nvPr/>
        </p:nvPicPr>
        <p:blipFill>
          <a:blip r:embed="rId2">
            <a:duotone>
              <a:prstClr val="black"/>
              <a:schemeClr val="accent6">
                <a:lumMod val="20000"/>
                <a:lumOff val="80000"/>
                <a:tint val="45000"/>
                <a:satMod val="400000"/>
              </a:schemeClr>
            </a:duotone>
            <a:extLst>
              <a:ext uri="{28A0092B-C50C-407E-A947-70E740481C1C}">
                <a14:useLocalDpi xmlns:a14="http://schemas.microsoft.com/office/drawing/2010/main" val="0"/>
              </a:ext>
            </a:extLst>
          </a:blip>
          <a:stretch>
            <a:fillRect/>
          </a:stretch>
        </p:blipFill>
        <p:spPr>
          <a:xfrm>
            <a:off x="0" y="-14538"/>
            <a:ext cx="9144000" cy="5172576"/>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cxnSp>
        <p:nvCxnSpPr>
          <p:cNvPr id="8" name="Straight Connector 7"/>
          <p:cNvCxnSpPr/>
          <p:nvPr/>
        </p:nvCxnSpPr>
        <p:spPr>
          <a:xfrm>
            <a:off x="381000" y="2114550"/>
            <a:ext cx="8077200" cy="0"/>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xmlns="" id="{845B2631-54D8-F780-BD2D-CD8D437B0E3C}"/>
              </a:ext>
            </a:extLst>
          </p:cNvPr>
          <p:cNvSpPr txBox="1"/>
          <p:nvPr/>
        </p:nvSpPr>
        <p:spPr>
          <a:xfrm>
            <a:off x="1883153" y="270592"/>
            <a:ext cx="5376937" cy="461665"/>
          </a:xfrm>
          <a:prstGeom prst="rect">
            <a:avLst/>
          </a:prstGeom>
          <a:ln>
            <a:solidFill>
              <a:schemeClr val="accent6">
                <a:lumMod val="75000"/>
              </a:schemeClr>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n-US" sz="2400" b="1" spc="300" dirty="0">
                <a:solidFill>
                  <a:schemeClr val="accent6"/>
                </a:solidFill>
                <a:cs typeface="Andalus" panose="02020603050405020304" pitchFamily="18" charset="-78"/>
              </a:rPr>
              <a:t>D. </a:t>
            </a:r>
            <a:r>
              <a:rPr lang="en-US" sz="2400" b="1" spc="300" dirty="0" err="1">
                <a:solidFill>
                  <a:schemeClr val="accent6"/>
                </a:solidFill>
                <a:cs typeface="Andalus" panose="02020603050405020304" pitchFamily="18" charset="-78"/>
              </a:rPr>
              <a:t>Tawakal</a:t>
            </a:r>
            <a:r>
              <a:rPr lang="en-US" sz="2400" b="1" spc="300" dirty="0">
                <a:solidFill>
                  <a:schemeClr val="accent6"/>
                </a:solidFill>
                <a:cs typeface="Andalus" panose="02020603050405020304" pitchFamily="18" charset="-78"/>
              </a:rPr>
              <a:t> </a:t>
            </a:r>
            <a:r>
              <a:rPr lang="en-US" sz="2400" b="1" spc="300" dirty="0" err="1">
                <a:solidFill>
                  <a:schemeClr val="accent6"/>
                </a:solidFill>
                <a:cs typeface="Andalus" panose="02020603050405020304" pitchFamily="18" charset="-78"/>
              </a:rPr>
              <a:t>Kepada</a:t>
            </a:r>
            <a:r>
              <a:rPr lang="en-US" sz="2400" b="1" spc="300" dirty="0">
                <a:solidFill>
                  <a:schemeClr val="accent6"/>
                </a:solidFill>
                <a:cs typeface="Andalus" panose="02020603050405020304" pitchFamily="18" charset="-78"/>
              </a:rPr>
              <a:t> Allah </a:t>
            </a:r>
            <a:r>
              <a:rPr lang="en-US" sz="2400" b="1" spc="300" dirty="0" err="1">
                <a:solidFill>
                  <a:schemeClr val="accent6"/>
                </a:solidFill>
                <a:cs typeface="Andalus" panose="02020603050405020304" pitchFamily="18" charset="-78"/>
              </a:rPr>
              <a:t>Swt</a:t>
            </a:r>
            <a:r>
              <a:rPr lang="en-US" sz="2400" b="1" spc="300" dirty="0">
                <a:solidFill>
                  <a:schemeClr val="accent6"/>
                </a:solidFill>
                <a:cs typeface="Andalus" panose="02020603050405020304" pitchFamily="18" charset="-78"/>
              </a:rPr>
              <a:t> </a:t>
            </a:r>
            <a:endParaRPr lang="en-ID" sz="2400" b="1" spc="300" dirty="0">
              <a:solidFill>
                <a:schemeClr val="accent6"/>
              </a:solidFill>
              <a:cs typeface="Andalus" panose="02020603050405020304" pitchFamily="18" charset="-78"/>
            </a:endParaRPr>
          </a:p>
        </p:txBody>
      </p:sp>
      <p:sp>
        <p:nvSpPr>
          <p:cNvPr id="12" name="Rectangle 11">
            <a:extLst>
              <a:ext uri="{FF2B5EF4-FFF2-40B4-BE49-F238E27FC236}">
                <a16:creationId xmlns:a16="http://schemas.microsoft.com/office/drawing/2014/main" xmlns="" id="{F9D21949-9FF5-293A-5DD6-718CD9BA8A5D}"/>
              </a:ext>
            </a:extLst>
          </p:cNvPr>
          <p:cNvSpPr/>
          <p:nvPr/>
        </p:nvSpPr>
        <p:spPr>
          <a:xfrm>
            <a:off x="972711" y="1075169"/>
            <a:ext cx="1820883" cy="400110"/>
          </a:xfrm>
          <a:prstGeom prst="rect">
            <a:avLst/>
          </a:prstGeom>
        </p:spPr>
        <p:txBody>
          <a:bodyPr wrap="none">
            <a:spAutoFit/>
          </a:bodyPr>
          <a:lstStyle/>
          <a:p>
            <a:pPr algn="ctr"/>
            <a:r>
              <a:rPr lang="en-US" sz="2000" b="1" spc="300" dirty="0" err="1">
                <a:solidFill>
                  <a:schemeClr val="accent2">
                    <a:lumMod val="75000"/>
                  </a:schemeClr>
                </a:solidFill>
              </a:rPr>
              <a:t>Pengertian</a:t>
            </a:r>
            <a:r>
              <a:rPr lang="en-US" sz="2000" b="1" spc="300" dirty="0">
                <a:solidFill>
                  <a:schemeClr val="accent2">
                    <a:lumMod val="75000"/>
                  </a:schemeClr>
                </a:solidFill>
              </a:rPr>
              <a:t> </a:t>
            </a:r>
          </a:p>
        </p:txBody>
      </p:sp>
      <p:sp>
        <p:nvSpPr>
          <p:cNvPr id="13" name="TextBox 12">
            <a:extLst>
              <a:ext uri="{FF2B5EF4-FFF2-40B4-BE49-F238E27FC236}">
                <a16:creationId xmlns:a16="http://schemas.microsoft.com/office/drawing/2014/main" xmlns="" id="{3AD83793-A68E-7F53-36C1-D1DBD7FAB8EF}"/>
              </a:ext>
            </a:extLst>
          </p:cNvPr>
          <p:cNvSpPr txBox="1"/>
          <p:nvPr/>
        </p:nvSpPr>
        <p:spPr>
          <a:xfrm>
            <a:off x="3397178" y="875115"/>
            <a:ext cx="4774111" cy="1200329"/>
          </a:xfrm>
          <a:prstGeom prst="rect">
            <a:avLst/>
          </a:prstGeom>
          <a:noFill/>
        </p:spPr>
        <p:txBody>
          <a:bodyPr wrap="square" rtlCol="0" anchor="ctr">
            <a:spAutoFit/>
          </a:bodyPr>
          <a:lstStyle/>
          <a:p>
            <a:pPr algn="just"/>
            <a:r>
              <a:rPr lang="en-US" dirty="0" err="1">
                <a:latin typeface="+mj-lt"/>
              </a:rPr>
              <a:t>Tawakal</a:t>
            </a:r>
            <a:r>
              <a:rPr lang="en-US" dirty="0">
                <a:latin typeface="+mj-lt"/>
              </a:rPr>
              <a:t> </a:t>
            </a:r>
            <a:r>
              <a:rPr lang="en-US" dirty="0" err="1">
                <a:latin typeface="+mj-lt"/>
              </a:rPr>
              <a:t>adalah</a:t>
            </a:r>
            <a:r>
              <a:rPr lang="en-US" dirty="0">
                <a:latin typeface="+mj-lt"/>
              </a:rPr>
              <a:t> </a:t>
            </a:r>
            <a:r>
              <a:rPr lang="en-US" dirty="0" err="1">
                <a:latin typeface="+mj-lt"/>
              </a:rPr>
              <a:t>berserah</a:t>
            </a:r>
            <a:r>
              <a:rPr lang="en-US" dirty="0">
                <a:latin typeface="+mj-lt"/>
              </a:rPr>
              <a:t> </a:t>
            </a:r>
            <a:r>
              <a:rPr lang="en-US" dirty="0" err="1">
                <a:latin typeface="+mj-lt"/>
              </a:rPr>
              <a:t>diri</a:t>
            </a:r>
            <a:r>
              <a:rPr lang="en-US" dirty="0">
                <a:latin typeface="+mj-lt"/>
              </a:rPr>
              <a:t> </a:t>
            </a:r>
            <a:r>
              <a:rPr lang="en-US" dirty="0" err="1">
                <a:latin typeface="+mj-lt"/>
              </a:rPr>
              <a:t>kepada</a:t>
            </a:r>
            <a:r>
              <a:rPr lang="en-US" dirty="0">
                <a:latin typeface="+mj-lt"/>
              </a:rPr>
              <a:t> Allah </a:t>
            </a:r>
            <a:r>
              <a:rPr lang="en-US" dirty="0" err="1">
                <a:latin typeface="+mj-lt"/>
              </a:rPr>
              <a:t>Swt</a:t>
            </a:r>
            <a:r>
              <a:rPr lang="en-US" dirty="0">
                <a:latin typeface="+mj-lt"/>
              </a:rPr>
              <a:t>, </a:t>
            </a:r>
            <a:r>
              <a:rPr lang="en-US" dirty="0" err="1">
                <a:latin typeface="+mj-lt"/>
              </a:rPr>
              <a:t>atas</a:t>
            </a:r>
            <a:r>
              <a:rPr lang="en-US" dirty="0">
                <a:latin typeface="+mj-lt"/>
              </a:rPr>
              <a:t> </a:t>
            </a:r>
            <a:r>
              <a:rPr lang="en-US" dirty="0" err="1">
                <a:latin typeface="+mj-lt"/>
              </a:rPr>
              <a:t>segala</a:t>
            </a:r>
            <a:r>
              <a:rPr lang="en-US" dirty="0">
                <a:latin typeface="+mj-lt"/>
              </a:rPr>
              <a:t> </a:t>
            </a:r>
            <a:r>
              <a:rPr lang="en-US" dirty="0" err="1">
                <a:latin typeface="+mj-lt"/>
              </a:rPr>
              <a:t>hasil</a:t>
            </a:r>
            <a:r>
              <a:rPr lang="en-US" dirty="0">
                <a:latin typeface="+mj-lt"/>
              </a:rPr>
              <a:t> </a:t>
            </a:r>
            <a:r>
              <a:rPr lang="en-US" dirty="0" err="1">
                <a:latin typeface="+mj-lt"/>
              </a:rPr>
              <a:t>setelah</a:t>
            </a:r>
            <a:r>
              <a:rPr lang="en-US" dirty="0">
                <a:latin typeface="+mj-lt"/>
              </a:rPr>
              <a:t> </a:t>
            </a:r>
            <a:r>
              <a:rPr lang="en-US" dirty="0" err="1">
                <a:latin typeface="+mj-lt"/>
              </a:rPr>
              <a:t>berusaha</a:t>
            </a:r>
            <a:r>
              <a:rPr lang="en-US" dirty="0">
                <a:latin typeface="+mj-lt"/>
              </a:rPr>
              <a:t> </a:t>
            </a:r>
            <a:r>
              <a:rPr lang="en-US" dirty="0" err="1">
                <a:latin typeface="+mj-lt"/>
              </a:rPr>
              <a:t>secara</a:t>
            </a:r>
            <a:r>
              <a:rPr lang="en-US" dirty="0">
                <a:latin typeface="+mj-lt"/>
              </a:rPr>
              <a:t> </a:t>
            </a:r>
            <a:r>
              <a:rPr lang="en-US" dirty="0" err="1">
                <a:latin typeface="+mj-lt"/>
              </a:rPr>
              <a:t>bersungguh-sungguh</a:t>
            </a:r>
            <a:r>
              <a:rPr lang="en-US" dirty="0">
                <a:latin typeface="+mj-lt"/>
              </a:rPr>
              <a:t> dan </a:t>
            </a:r>
            <a:r>
              <a:rPr lang="en-US" dirty="0" err="1">
                <a:latin typeface="+mj-lt"/>
              </a:rPr>
              <a:t>berdoa</a:t>
            </a:r>
            <a:r>
              <a:rPr lang="en-US" dirty="0">
                <a:latin typeface="+mj-lt"/>
              </a:rPr>
              <a:t> </a:t>
            </a:r>
            <a:r>
              <a:rPr lang="en-US" dirty="0" err="1">
                <a:latin typeface="+mj-lt"/>
              </a:rPr>
              <a:t>dengan</a:t>
            </a:r>
            <a:r>
              <a:rPr lang="en-US" dirty="0">
                <a:latin typeface="+mj-lt"/>
              </a:rPr>
              <a:t> </a:t>
            </a:r>
            <a:r>
              <a:rPr lang="en-US" dirty="0" err="1">
                <a:latin typeface="+mj-lt"/>
              </a:rPr>
              <a:t>khusyuk</a:t>
            </a:r>
            <a:r>
              <a:rPr lang="en-US" dirty="0">
                <a:latin typeface="+mj-lt"/>
              </a:rPr>
              <a:t>.</a:t>
            </a:r>
            <a:endParaRPr lang="en-ID" dirty="0">
              <a:latin typeface="+mj-lt"/>
            </a:endParaRPr>
          </a:p>
        </p:txBody>
      </p:sp>
      <p:sp>
        <p:nvSpPr>
          <p:cNvPr id="14" name="Rectangle 13">
            <a:extLst>
              <a:ext uri="{FF2B5EF4-FFF2-40B4-BE49-F238E27FC236}">
                <a16:creationId xmlns:a16="http://schemas.microsoft.com/office/drawing/2014/main" xmlns="" id="{81CE6DD9-914B-7225-5BBE-06820BEEA370}"/>
              </a:ext>
            </a:extLst>
          </p:cNvPr>
          <p:cNvSpPr/>
          <p:nvPr/>
        </p:nvSpPr>
        <p:spPr>
          <a:xfrm>
            <a:off x="587765" y="2712213"/>
            <a:ext cx="2590773" cy="707886"/>
          </a:xfrm>
          <a:prstGeom prst="rect">
            <a:avLst/>
          </a:prstGeom>
        </p:spPr>
        <p:txBody>
          <a:bodyPr wrap="none">
            <a:spAutoFit/>
          </a:bodyPr>
          <a:lstStyle/>
          <a:p>
            <a:pPr algn="ctr"/>
            <a:r>
              <a:rPr lang="en-US" sz="2000" b="1" spc="300" dirty="0">
                <a:solidFill>
                  <a:schemeClr val="accent2">
                    <a:lumMod val="75000"/>
                  </a:schemeClr>
                </a:solidFill>
              </a:rPr>
              <a:t>Cara </a:t>
            </a:r>
            <a:r>
              <a:rPr lang="en-US" sz="2000" b="1" spc="300" dirty="0" err="1">
                <a:solidFill>
                  <a:schemeClr val="accent2">
                    <a:lumMod val="75000"/>
                  </a:schemeClr>
                </a:solidFill>
              </a:rPr>
              <a:t>Bertawakal</a:t>
            </a:r>
            <a:r>
              <a:rPr lang="en-US" sz="2000" b="1" spc="300" dirty="0">
                <a:solidFill>
                  <a:schemeClr val="accent2">
                    <a:lumMod val="75000"/>
                  </a:schemeClr>
                </a:solidFill>
              </a:rPr>
              <a:t> </a:t>
            </a:r>
          </a:p>
          <a:p>
            <a:pPr algn="ctr"/>
            <a:r>
              <a:rPr lang="en-US" sz="2000" b="1" spc="300" dirty="0">
                <a:solidFill>
                  <a:schemeClr val="accent2">
                    <a:lumMod val="75000"/>
                  </a:schemeClr>
                </a:solidFill>
              </a:rPr>
              <a:t>pada Allah </a:t>
            </a:r>
            <a:r>
              <a:rPr lang="en-US" sz="2000" b="1" spc="300" dirty="0" err="1">
                <a:solidFill>
                  <a:schemeClr val="accent2">
                    <a:lumMod val="75000"/>
                  </a:schemeClr>
                </a:solidFill>
              </a:rPr>
              <a:t>Swt</a:t>
            </a:r>
            <a:r>
              <a:rPr lang="en-US" sz="2000" b="1" spc="300" dirty="0">
                <a:solidFill>
                  <a:schemeClr val="accent2">
                    <a:lumMod val="75000"/>
                  </a:schemeClr>
                </a:solidFill>
              </a:rPr>
              <a:t>. </a:t>
            </a:r>
          </a:p>
        </p:txBody>
      </p:sp>
      <p:sp>
        <p:nvSpPr>
          <p:cNvPr id="15" name="TextBox 14">
            <a:extLst>
              <a:ext uri="{FF2B5EF4-FFF2-40B4-BE49-F238E27FC236}">
                <a16:creationId xmlns:a16="http://schemas.microsoft.com/office/drawing/2014/main" xmlns="" id="{9F85E30F-A0D5-14A6-2274-5F5AE470084B}"/>
              </a:ext>
            </a:extLst>
          </p:cNvPr>
          <p:cNvSpPr txBox="1"/>
          <p:nvPr/>
        </p:nvSpPr>
        <p:spPr>
          <a:xfrm>
            <a:off x="3178538" y="2432158"/>
            <a:ext cx="5791200" cy="1477328"/>
          </a:xfrm>
          <a:prstGeom prst="rect">
            <a:avLst/>
          </a:prstGeom>
          <a:noFill/>
        </p:spPr>
        <p:txBody>
          <a:bodyPr wrap="square">
            <a:spAutoFit/>
          </a:bodyPr>
          <a:lstStyle/>
          <a:p>
            <a:pPr marL="285750" indent="-285750" algn="just">
              <a:buFont typeface="Arial" panose="020B0604020202020204" pitchFamily="34" charset="0"/>
              <a:buChar char="•"/>
            </a:pPr>
            <a:r>
              <a:rPr lang="en-US" dirty="0" err="1">
                <a:latin typeface="+mj-lt"/>
              </a:rPr>
              <a:t>Berserah</a:t>
            </a:r>
            <a:r>
              <a:rPr lang="en-US" dirty="0">
                <a:latin typeface="+mj-lt"/>
              </a:rPr>
              <a:t> </a:t>
            </a:r>
            <a:r>
              <a:rPr lang="en-US" dirty="0" err="1">
                <a:latin typeface="+mj-lt"/>
              </a:rPr>
              <a:t>diri</a:t>
            </a:r>
            <a:r>
              <a:rPr lang="en-US" dirty="0">
                <a:latin typeface="+mj-lt"/>
              </a:rPr>
              <a:t> </a:t>
            </a:r>
            <a:r>
              <a:rPr lang="en-US" dirty="0" err="1">
                <a:latin typeface="+mj-lt"/>
              </a:rPr>
              <a:t>kepada</a:t>
            </a:r>
            <a:r>
              <a:rPr lang="en-US" dirty="0">
                <a:latin typeface="+mj-lt"/>
              </a:rPr>
              <a:t> Allah </a:t>
            </a:r>
            <a:r>
              <a:rPr lang="en-US" dirty="0" err="1">
                <a:latin typeface="+mj-lt"/>
              </a:rPr>
              <a:t>Swt</a:t>
            </a:r>
            <a:r>
              <a:rPr lang="en-US" dirty="0">
                <a:latin typeface="+mj-lt"/>
              </a:rPr>
              <a:t>. </a:t>
            </a:r>
            <a:r>
              <a:rPr lang="en-US" dirty="0" err="1">
                <a:latin typeface="+mj-lt"/>
              </a:rPr>
              <a:t>setelah</a:t>
            </a:r>
            <a:r>
              <a:rPr lang="en-US" dirty="0">
                <a:latin typeface="+mj-lt"/>
              </a:rPr>
              <a:t> </a:t>
            </a:r>
            <a:r>
              <a:rPr lang="en-US" dirty="0" err="1">
                <a:latin typeface="+mj-lt"/>
              </a:rPr>
              <a:t>berusaha</a:t>
            </a:r>
            <a:r>
              <a:rPr lang="en-US" dirty="0">
                <a:latin typeface="+mj-lt"/>
              </a:rPr>
              <a:t>.</a:t>
            </a:r>
          </a:p>
          <a:p>
            <a:pPr marL="285750" indent="-285750" algn="just">
              <a:buFont typeface="Arial" panose="020B0604020202020204" pitchFamily="34" charset="0"/>
              <a:buChar char="•"/>
            </a:pPr>
            <a:r>
              <a:rPr lang="en-US" dirty="0" err="1">
                <a:latin typeface="+mj-lt"/>
              </a:rPr>
              <a:t>Mendekatkan</a:t>
            </a:r>
            <a:r>
              <a:rPr lang="en-US" dirty="0">
                <a:latin typeface="+mj-lt"/>
              </a:rPr>
              <a:t> </a:t>
            </a:r>
            <a:r>
              <a:rPr lang="en-US" dirty="0" err="1">
                <a:latin typeface="+mj-lt"/>
              </a:rPr>
              <a:t>diri</a:t>
            </a:r>
            <a:r>
              <a:rPr lang="en-US" dirty="0">
                <a:latin typeface="+mj-lt"/>
              </a:rPr>
              <a:t> </a:t>
            </a:r>
            <a:r>
              <a:rPr lang="en-US" dirty="0" err="1">
                <a:latin typeface="+mj-lt"/>
              </a:rPr>
              <a:t>kepada</a:t>
            </a:r>
            <a:r>
              <a:rPr lang="en-US" dirty="0">
                <a:latin typeface="+mj-lt"/>
              </a:rPr>
              <a:t> Allah </a:t>
            </a:r>
            <a:r>
              <a:rPr lang="en-US" dirty="0" err="1">
                <a:latin typeface="+mj-lt"/>
              </a:rPr>
              <a:t>Swt</a:t>
            </a:r>
            <a:r>
              <a:rPr lang="en-US" dirty="0">
                <a:latin typeface="+mj-lt"/>
              </a:rPr>
              <a:t>.</a:t>
            </a:r>
          </a:p>
          <a:p>
            <a:pPr marL="285750" indent="-285750" algn="just">
              <a:buFont typeface="Arial" panose="020B0604020202020204" pitchFamily="34" charset="0"/>
              <a:buChar char="•"/>
            </a:pPr>
            <a:r>
              <a:rPr lang="en-US" dirty="0" err="1">
                <a:latin typeface="+mj-lt"/>
              </a:rPr>
              <a:t>Melakukan</a:t>
            </a:r>
            <a:r>
              <a:rPr lang="en-US" dirty="0">
                <a:latin typeface="+mj-lt"/>
              </a:rPr>
              <a:t> </a:t>
            </a:r>
            <a:r>
              <a:rPr lang="en-US" dirty="0" err="1">
                <a:latin typeface="+mj-lt"/>
              </a:rPr>
              <a:t>segala</a:t>
            </a:r>
            <a:r>
              <a:rPr lang="en-US" dirty="0">
                <a:latin typeface="+mj-lt"/>
              </a:rPr>
              <a:t> </a:t>
            </a:r>
            <a:r>
              <a:rPr lang="en-US" dirty="0" err="1">
                <a:latin typeface="+mj-lt"/>
              </a:rPr>
              <a:t>sesuatu</a:t>
            </a:r>
            <a:r>
              <a:rPr lang="en-US" dirty="0">
                <a:latin typeface="+mj-lt"/>
              </a:rPr>
              <a:t> </a:t>
            </a:r>
            <a:r>
              <a:rPr lang="en-US" dirty="0" err="1">
                <a:latin typeface="+mj-lt"/>
              </a:rPr>
              <a:t>karena</a:t>
            </a:r>
            <a:r>
              <a:rPr lang="en-US" dirty="0">
                <a:latin typeface="+mj-lt"/>
              </a:rPr>
              <a:t> Allah </a:t>
            </a:r>
            <a:r>
              <a:rPr lang="en-US" dirty="0" err="1">
                <a:latin typeface="+mj-lt"/>
              </a:rPr>
              <a:t>Swt</a:t>
            </a:r>
            <a:r>
              <a:rPr lang="en-US" dirty="0">
                <a:latin typeface="+mj-lt"/>
              </a:rPr>
              <a:t>.</a:t>
            </a:r>
          </a:p>
          <a:p>
            <a:pPr marL="285750" indent="-285750" algn="just">
              <a:buFont typeface="Arial" panose="020B0604020202020204" pitchFamily="34" charset="0"/>
              <a:buChar char="•"/>
            </a:pPr>
            <a:r>
              <a:rPr lang="en-US" dirty="0" err="1">
                <a:latin typeface="+mj-lt"/>
              </a:rPr>
              <a:t>Bersikap</a:t>
            </a:r>
            <a:r>
              <a:rPr lang="en-US" dirty="0">
                <a:latin typeface="+mj-lt"/>
              </a:rPr>
              <a:t> </a:t>
            </a:r>
            <a:r>
              <a:rPr lang="en-US" dirty="0" err="1">
                <a:latin typeface="+mj-lt"/>
              </a:rPr>
              <a:t>ridaq</a:t>
            </a:r>
            <a:r>
              <a:rPr lang="en-US" dirty="0">
                <a:latin typeface="+mj-lt"/>
              </a:rPr>
              <a:t> </a:t>
            </a:r>
            <a:r>
              <a:rPr lang="en-US" dirty="0" err="1">
                <a:latin typeface="+mj-lt"/>
              </a:rPr>
              <a:t>terhadap</a:t>
            </a:r>
            <a:r>
              <a:rPr lang="en-US" dirty="0">
                <a:latin typeface="+mj-lt"/>
              </a:rPr>
              <a:t> </a:t>
            </a:r>
            <a:r>
              <a:rPr lang="en-US" dirty="0" err="1">
                <a:latin typeface="+mj-lt"/>
              </a:rPr>
              <a:t>segala</a:t>
            </a:r>
            <a:r>
              <a:rPr lang="en-US" dirty="0">
                <a:latin typeface="+mj-lt"/>
              </a:rPr>
              <a:t> </a:t>
            </a:r>
            <a:r>
              <a:rPr lang="en-US" dirty="0" err="1">
                <a:latin typeface="+mj-lt"/>
              </a:rPr>
              <a:t>pemberian</a:t>
            </a:r>
            <a:r>
              <a:rPr lang="en-US" dirty="0">
                <a:latin typeface="+mj-lt"/>
              </a:rPr>
              <a:t> Allah </a:t>
            </a:r>
            <a:r>
              <a:rPr lang="en-US" dirty="0" err="1">
                <a:latin typeface="+mj-lt"/>
              </a:rPr>
              <a:t>Swt</a:t>
            </a:r>
            <a:r>
              <a:rPr lang="en-US" dirty="0">
                <a:latin typeface="+mj-lt"/>
              </a:rPr>
              <a:t>.</a:t>
            </a:r>
          </a:p>
          <a:p>
            <a:pPr marL="285750" indent="-285750" algn="just">
              <a:buFont typeface="Arial" panose="020B0604020202020204" pitchFamily="34" charset="0"/>
              <a:buChar char="•"/>
            </a:pPr>
            <a:r>
              <a:rPr lang="en-US" dirty="0" err="1">
                <a:latin typeface="+mj-lt"/>
              </a:rPr>
              <a:t>Merasa</a:t>
            </a:r>
            <a:r>
              <a:rPr lang="en-US" dirty="0">
                <a:latin typeface="+mj-lt"/>
              </a:rPr>
              <a:t> </a:t>
            </a:r>
            <a:r>
              <a:rPr lang="en-US" dirty="0" err="1">
                <a:latin typeface="+mj-lt"/>
              </a:rPr>
              <a:t>cukup</a:t>
            </a:r>
            <a:r>
              <a:rPr lang="en-US" dirty="0">
                <a:latin typeface="+mj-lt"/>
              </a:rPr>
              <a:t> ( </a:t>
            </a:r>
            <a:r>
              <a:rPr lang="en-US" dirty="0" err="1">
                <a:latin typeface="+mj-lt"/>
              </a:rPr>
              <a:t>qana’ah</a:t>
            </a:r>
            <a:r>
              <a:rPr lang="en-US" dirty="0">
                <a:latin typeface="+mj-lt"/>
              </a:rPr>
              <a:t>) </a:t>
            </a:r>
            <a:r>
              <a:rPr lang="en-US" dirty="0" err="1">
                <a:latin typeface="+mj-lt"/>
              </a:rPr>
              <a:t>terhadap</a:t>
            </a:r>
            <a:r>
              <a:rPr lang="en-US" dirty="0">
                <a:latin typeface="+mj-lt"/>
              </a:rPr>
              <a:t> </a:t>
            </a:r>
            <a:r>
              <a:rPr lang="en-US" dirty="0" err="1">
                <a:latin typeface="+mj-lt"/>
              </a:rPr>
              <a:t>pemberian</a:t>
            </a:r>
            <a:r>
              <a:rPr lang="en-US" dirty="0">
                <a:latin typeface="+mj-lt"/>
              </a:rPr>
              <a:t> Allah </a:t>
            </a:r>
            <a:r>
              <a:rPr lang="en-US" dirty="0" err="1">
                <a:latin typeface="+mj-lt"/>
              </a:rPr>
              <a:t>Swt</a:t>
            </a:r>
            <a:endParaRPr lang="en-ID" dirty="0">
              <a:latin typeface="+mj-lt"/>
            </a:endParaRPr>
          </a:p>
        </p:txBody>
      </p:sp>
    </p:spTree>
    <p:extLst>
      <p:ext uri="{BB962C8B-B14F-4D97-AF65-F5344CB8AC3E}">
        <p14:creationId xmlns:p14="http://schemas.microsoft.com/office/powerpoint/2010/main" val="278558070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25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49000">
              <a:schemeClr val="accent6">
                <a:lumMod val="20000"/>
                <a:lumOff val="80000"/>
              </a:schemeClr>
            </a:gs>
            <a:gs pos="0">
              <a:srgbClr val="EFCACA"/>
            </a:gs>
            <a:gs pos="95000">
              <a:schemeClr val="accent6">
                <a:lumMod val="20000"/>
                <a:lumOff val="80000"/>
              </a:schemeClr>
            </a:gs>
          </a:gsLst>
          <a:lin ang="5400000" scaled="1"/>
        </a:gradFill>
        <a:effectLst/>
      </p:bgPr>
    </p:bg>
    <p:spTree>
      <p:nvGrpSpPr>
        <p:cNvPr id="1" name="Shape 3470"/>
        <p:cNvGrpSpPr/>
        <p:nvPr/>
      </p:nvGrpSpPr>
      <p:grpSpPr>
        <a:xfrm>
          <a:off x="0" y="0"/>
          <a:ext cx="0" cy="0"/>
          <a:chOff x="0" y="0"/>
          <a:chExt cx="0" cy="0"/>
        </a:xfrm>
      </p:grpSpPr>
      <p:pic>
        <p:nvPicPr>
          <p:cNvPr id="58" name="Picture 57">
            <a:extLst>
              <a:ext uri="{FF2B5EF4-FFF2-40B4-BE49-F238E27FC236}">
                <a16:creationId xmlns:a16="http://schemas.microsoft.com/office/drawing/2014/main" xmlns="" id="{76803E54-7F9B-9065-2388-42EFE05399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525"/>
            <a:ext cx="9143244" cy="5143500"/>
          </a:xfrm>
          <a:prstGeom prst="rect">
            <a:avLst/>
          </a:prstGeom>
        </p:spPr>
      </p:pic>
      <p:sp>
        <p:nvSpPr>
          <p:cNvPr id="56" name="Double Wave 55">
            <a:extLst>
              <a:ext uri="{FF2B5EF4-FFF2-40B4-BE49-F238E27FC236}">
                <a16:creationId xmlns:a16="http://schemas.microsoft.com/office/drawing/2014/main" xmlns="" id="{E925B352-6926-8DFE-5992-1B041B64C6D8}"/>
              </a:ext>
            </a:extLst>
          </p:cNvPr>
          <p:cNvSpPr/>
          <p:nvPr/>
        </p:nvSpPr>
        <p:spPr>
          <a:xfrm>
            <a:off x="4881350" y="1453120"/>
            <a:ext cx="3729250" cy="500874"/>
          </a:xfrm>
          <a:prstGeom prst="doubleWave">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 name="Double Wave 2">
            <a:extLst>
              <a:ext uri="{FF2B5EF4-FFF2-40B4-BE49-F238E27FC236}">
                <a16:creationId xmlns:a16="http://schemas.microsoft.com/office/drawing/2014/main" xmlns="" id="{8E82722E-6AEF-750D-F712-5FADE2F2982F}"/>
              </a:ext>
            </a:extLst>
          </p:cNvPr>
          <p:cNvSpPr/>
          <p:nvPr/>
        </p:nvSpPr>
        <p:spPr>
          <a:xfrm>
            <a:off x="914021" y="1461276"/>
            <a:ext cx="3657600" cy="500874"/>
          </a:xfrm>
          <a:prstGeom prst="doubleWave">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472" name="Google Shape;3472;p71"/>
          <p:cNvSpPr txBox="1">
            <a:spLocks noGrp="1"/>
          </p:cNvSpPr>
          <p:nvPr>
            <p:ph type="subTitle" idx="1"/>
          </p:nvPr>
        </p:nvSpPr>
        <p:spPr>
          <a:xfrm>
            <a:off x="914400" y="2050887"/>
            <a:ext cx="3657600" cy="2349662"/>
          </a:xfrm>
          <a:prstGeom prst="rect">
            <a:avLst/>
          </a:prstGeom>
          <a:solidFill>
            <a:schemeClr val="bg1"/>
          </a:solidFill>
          <a:ln>
            <a:solidFill>
              <a:schemeClr val="accent6">
                <a:lumMod val="75000"/>
              </a:schemeClr>
            </a:solidFill>
          </a:ln>
        </p:spPr>
        <p:txBody>
          <a:bodyPr spcFirstLastPara="1" wrap="square" lIns="91425" tIns="91425" rIns="91425" bIns="91425" anchor="ctr" anchorCtr="0">
            <a:noAutofit/>
          </a:bodyPr>
          <a:lstStyle/>
          <a:p>
            <a:pPr marL="127000" lvl="0" indent="0" algn="just" rtl="0">
              <a:spcBef>
                <a:spcPts val="0"/>
              </a:spcBef>
              <a:spcAft>
                <a:spcPts val="0"/>
              </a:spcAft>
              <a:buSzPts val="1600"/>
              <a:buNone/>
            </a:pPr>
            <a:endParaRPr sz="1400" dirty="0">
              <a:latin typeface="Poor Richard" panose="02080502050505020702" pitchFamily="18" charset="0"/>
            </a:endParaRPr>
          </a:p>
        </p:txBody>
      </p:sp>
      <p:sp>
        <p:nvSpPr>
          <p:cNvPr id="3474" name="Google Shape;3474;p71"/>
          <p:cNvSpPr txBox="1">
            <a:spLocks noGrp="1"/>
          </p:cNvSpPr>
          <p:nvPr>
            <p:ph type="subTitle" idx="3"/>
          </p:nvPr>
        </p:nvSpPr>
        <p:spPr>
          <a:xfrm>
            <a:off x="4881350" y="2050886"/>
            <a:ext cx="3729250" cy="2349663"/>
          </a:xfrm>
          <a:prstGeom prst="rect">
            <a:avLst/>
          </a:prstGeom>
          <a:solidFill>
            <a:schemeClr val="bg1"/>
          </a:solidFill>
          <a:ln>
            <a:solidFill>
              <a:schemeClr val="accent6">
                <a:lumMod val="75000"/>
              </a:schemeClr>
            </a:solidFill>
          </a:ln>
        </p:spPr>
        <p:txBody>
          <a:bodyPr spcFirstLastPara="1" wrap="square" lIns="91425" tIns="91425" rIns="91425" bIns="91425" anchor="ctr" anchorCtr="0">
            <a:noAutofit/>
          </a:bodyPr>
          <a:lstStyle/>
          <a:p>
            <a:pPr marL="127000" lvl="0" indent="0" algn="l" rtl="0">
              <a:spcBef>
                <a:spcPts val="0"/>
              </a:spcBef>
              <a:spcAft>
                <a:spcPts val="0"/>
              </a:spcAft>
              <a:buSzPts val="1600"/>
              <a:buNone/>
            </a:pPr>
            <a:endParaRPr dirty="0"/>
          </a:p>
        </p:txBody>
      </p:sp>
      <p:sp>
        <p:nvSpPr>
          <p:cNvPr id="2" name="TextBox 1">
            <a:extLst>
              <a:ext uri="{FF2B5EF4-FFF2-40B4-BE49-F238E27FC236}">
                <a16:creationId xmlns:a16="http://schemas.microsoft.com/office/drawing/2014/main" xmlns="" id="{62EAA40C-D786-DB24-8E06-778ED27F8ED5}"/>
              </a:ext>
            </a:extLst>
          </p:cNvPr>
          <p:cNvSpPr txBox="1"/>
          <p:nvPr/>
        </p:nvSpPr>
        <p:spPr>
          <a:xfrm>
            <a:off x="994771" y="2101612"/>
            <a:ext cx="3576850" cy="2308324"/>
          </a:xfrm>
          <a:prstGeom prst="rect">
            <a:avLst/>
          </a:prstGeom>
          <a:noFill/>
        </p:spPr>
        <p:txBody>
          <a:bodyPr wrap="square" rtlCol="0">
            <a:spAutoFit/>
          </a:bodyPr>
          <a:lstStyle/>
          <a:p>
            <a:pPr marL="285750" indent="-285750">
              <a:buFont typeface="Arial" panose="020B0604020202020204" pitchFamily="34" charset="0"/>
              <a:buChar char="•"/>
            </a:pPr>
            <a:r>
              <a:rPr lang="en-US" sz="1600" dirty="0" err="1">
                <a:latin typeface="+mj-lt"/>
              </a:rPr>
              <a:t>Apabila</a:t>
            </a:r>
            <a:r>
              <a:rPr lang="en-US" sz="1600" dirty="0">
                <a:latin typeface="+mj-lt"/>
              </a:rPr>
              <a:t> </a:t>
            </a:r>
            <a:r>
              <a:rPr lang="en-US" sz="1600" dirty="0" err="1">
                <a:latin typeface="+mj-lt"/>
              </a:rPr>
              <a:t>mengalami</a:t>
            </a:r>
            <a:r>
              <a:rPr lang="en-US" sz="1600" dirty="0">
                <a:latin typeface="+mj-lt"/>
              </a:rPr>
              <a:t> </a:t>
            </a:r>
            <a:r>
              <a:rPr lang="en-US" sz="1600" dirty="0" err="1">
                <a:latin typeface="+mj-lt"/>
              </a:rPr>
              <a:t>kegagalan</a:t>
            </a:r>
            <a:r>
              <a:rPr lang="en-US" sz="1600" dirty="0">
                <a:latin typeface="+mj-lt"/>
              </a:rPr>
              <a:t>, </a:t>
            </a:r>
            <a:r>
              <a:rPr lang="en-US" sz="1600" dirty="0" err="1">
                <a:latin typeface="+mj-lt"/>
              </a:rPr>
              <a:t>ia</a:t>
            </a:r>
            <a:r>
              <a:rPr lang="en-US" sz="1600" dirty="0">
                <a:latin typeface="+mj-lt"/>
              </a:rPr>
              <a:t> </a:t>
            </a:r>
            <a:r>
              <a:rPr lang="en-US" sz="1600" dirty="0" err="1">
                <a:latin typeface="+mj-lt"/>
              </a:rPr>
              <a:t>bersabar</a:t>
            </a:r>
            <a:r>
              <a:rPr lang="en-US" sz="1600" dirty="0">
                <a:latin typeface="+mj-lt"/>
              </a:rPr>
              <a:t>.</a:t>
            </a:r>
          </a:p>
          <a:p>
            <a:pPr marL="285750" indent="-285750">
              <a:buFont typeface="Arial" panose="020B0604020202020204" pitchFamily="34" charset="0"/>
              <a:buChar char="•"/>
            </a:pPr>
            <a:r>
              <a:rPr lang="en-ID" sz="1600" dirty="0" err="1">
                <a:latin typeface="+mj-lt"/>
              </a:rPr>
              <a:t>Apabila</a:t>
            </a:r>
            <a:r>
              <a:rPr lang="en-ID" sz="1600" dirty="0">
                <a:latin typeface="+mj-lt"/>
              </a:rPr>
              <a:t> </a:t>
            </a:r>
            <a:r>
              <a:rPr lang="en-ID" sz="1600" dirty="0" err="1">
                <a:latin typeface="+mj-lt"/>
              </a:rPr>
              <a:t>mengalami</a:t>
            </a:r>
            <a:r>
              <a:rPr lang="en-ID" sz="1600" dirty="0">
                <a:latin typeface="+mj-lt"/>
              </a:rPr>
              <a:t> </a:t>
            </a:r>
            <a:r>
              <a:rPr lang="en-ID" sz="1600" dirty="0" err="1">
                <a:latin typeface="+mj-lt"/>
              </a:rPr>
              <a:t>kesuksesan</a:t>
            </a:r>
            <a:r>
              <a:rPr lang="en-ID" sz="1600" dirty="0">
                <a:latin typeface="+mj-lt"/>
              </a:rPr>
              <a:t>, </a:t>
            </a:r>
            <a:r>
              <a:rPr lang="en-ID" sz="1600" dirty="0" err="1">
                <a:latin typeface="+mj-lt"/>
              </a:rPr>
              <a:t>ia</a:t>
            </a:r>
            <a:r>
              <a:rPr lang="en-ID" sz="1600" dirty="0">
                <a:latin typeface="+mj-lt"/>
              </a:rPr>
              <a:t> </a:t>
            </a:r>
            <a:r>
              <a:rPr lang="en-ID" sz="1600" dirty="0" err="1">
                <a:latin typeface="+mj-lt"/>
              </a:rPr>
              <a:t>bersyukur</a:t>
            </a:r>
            <a:r>
              <a:rPr lang="en-ID" sz="1600" dirty="0">
                <a:latin typeface="+mj-lt"/>
              </a:rPr>
              <a:t>.</a:t>
            </a:r>
          </a:p>
          <a:p>
            <a:pPr marL="285750" indent="-285750">
              <a:buFont typeface="Arial" panose="020B0604020202020204" pitchFamily="34" charset="0"/>
              <a:buChar char="•"/>
            </a:pPr>
            <a:r>
              <a:rPr lang="en-ID" sz="1600" dirty="0" err="1">
                <a:latin typeface="+mj-lt"/>
              </a:rPr>
              <a:t>Tidak</a:t>
            </a:r>
            <a:r>
              <a:rPr lang="en-ID" sz="1600" dirty="0">
                <a:latin typeface="+mj-lt"/>
              </a:rPr>
              <a:t> </a:t>
            </a:r>
            <a:r>
              <a:rPr lang="en-ID" sz="1600" dirty="0" err="1">
                <a:latin typeface="+mj-lt"/>
              </a:rPr>
              <a:t>bersikap</a:t>
            </a:r>
            <a:r>
              <a:rPr lang="en-ID" sz="1600" dirty="0">
                <a:latin typeface="+mj-lt"/>
              </a:rPr>
              <a:t> </a:t>
            </a:r>
            <a:r>
              <a:rPr lang="en-ID" sz="1600" dirty="0" err="1">
                <a:latin typeface="+mj-lt"/>
              </a:rPr>
              <a:t>sombong</a:t>
            </a:r>
            <a:r>
              <a:rPr lang="en-ID" sz="1600" dirty="0">
                <a:latin typeface="+mj-lt"/>
              </a:rPr>
              <a:t>.</a:t>
            </a:r>
          </a:p>
          <a:p>
            <a:pPr marL="285750" indent="-285750">
              <a:buFont typeface="Arial" panose="020B0604020202020204" pitchFamily="34" charset="0"/>
              <a:buChar char="•"/>
            </a:pPr>
            <a:r>
              <a:rPr lang="en-ID" sz="1600" dirty="0" err="1">
                <a:latin typeface="+mj-lt"/>
              </a:rPr>
              <a:t>Selalu</a:t>
            </a:r>
            <a:r>
              <a:rPr lang="en-ID" sz="1600" dirty="0">
                <a:latin typeface="+mj-lt"/>
              </a:rPr>
              <a:t> </a:t>
            </a:r>
            <a:r>
              <a:rPr lang="en-ID" sz="1600" dirty="0" err="1">
                <a:latin typeface="+mj-lt"/>
              </a:rPr>
              <a:t>bersyukur</a:t>
            </a:r>
            <a:r>
              <a:rPr lang="en-ID" sz="1600" dirty="0">
                <a:latin typeface="+mj-lt"/>
              </a:rPr>
              <a:t> </a:t>
            </a:r>
            <a:r>
              <a:rPr lang="en-ID" sz="1600" dirty="0" err="1">
                <a:latin typeface="+mj-lt"/>
              </a:rPr>
              <a:t>atas</a:t>
            </a:r>
            <a:r>
              <a:rPr lang="en-ID" sz="1600" dirty="0">
                <a:latin typeface="+mj-lt"/>
              </a:rPr>
              <a:t> </a:t>
            </a:r>
            <a:r>
              <a:rPr lang="en-ID" sz="1600" dirty="0" err="1">
                <a:latin typeface="+mj-lt"/>
              </a:rPr>
              <a:t>pemberian</a:t>
            </a:r>
            <a:r>
              <a:rPr lang="en-ID" sz="1600" dirty="0">
                <a:latin typeface="+mj-lt"/>
              </a:rPr>
              <a:t> Allah </a:t>
            </a:r>
            <a:r>
              <a:rPr lang="en-ID" sz="1600" dirty="0" err="1">
                <a:latin typeface="+mj-lt"/>
              </a:rPr>
              <a:t>Swt</a:t>
            </a:r>
            <a:r>
              <a:rPr lang="en-ID" sz="1600" dirty="0">
                <a:latin typeface="+mj-lt"/>
              </a:rPr>
              <a:t>.</a:t>
            </a:r>
          </a:p>
          <a:p>
            <a:pPr marL="285750" indent="-285750">
              <a:buFont typeface="Arial" panose="020B0604020202020204" pitchFamily="34" charset="0"/>
              <a:buChar char="•"/>
            </a:pPr>
            <a:r>
              <a:rPr lang="en-ID" sz="1600" dirty="0" err="1">
                <a:latin typeface="+mj-lt"/>
              </a:rPr>
              <a:t>Tenang</a:t>
            </a:r>
            <a:r>
              <a:rPr lang="en-ID" sz="1600" dirty="0">
                <a:latin typeface="+mj-lt"/>
              </a:rPr>
              <a:t> </a:t>
            </a:r>
            <a:r>
              <a:rPr lang="en-ID" sz="1600" dirty="0" err="1">
                <a:latin typeface="+mj-lt"/>
              </a:rPr>
              <a:t>menghadapi</a:t>
            </a:r>
            <a:r>
              <a:rPr lang="en-ID" sz="1600" dirty="0">
                <a:latin typeface="+mj-lt"/>
              </a:rPr>
              <a:t> </a:t>
            </a:r>
            <a:r>
              <a:rPr lang="en-ID" sz="1600" dirty="0" err="1">
                <a:latin typeface="+mj-lt"/>
              </a:rPr>
              <a:t>sesuatu</a:t>
            </a:r>
            <a:r>
              <a:rPr lang="en-ID" sz="1600" dirty="0">
                <a:latin typeface="+mj-lt"/>
              </a:rPr>
              <a:t> yang </a:t>
            </a:r>
            <a:r>
              <a:rPr lang="en-ID" sz="1600" dirty="0" err="1">
                <a:latin typeface="+mj-lt"/>
              </a:rPr>
              <a:t>terjadi</a:t>
            </a:r>
            <a:r>
              <a:rPr lang="en-ID" sz="1600" dirty="0">
                <a:latin typeface="+mj-lt"/>
              </a:rPr>
              <a:t>.</a:t>
            </a:r>
          </a:p>
        </p:txBody>
      </p:sp>
      <p:pic>
        <p:nvPicPr>
          <p:cNvPr id="55" name="Picture 54">
            <a:extLst>
              <a:ext uri="{FF2B5EF4-FFF2-40B4-BE49-F238E27FC236}">
                <a16:creationId xmlns:a16="http://schemas.microsoft.com/office/drawing/2014/main" xmlns="" id="{B59B5A1F-57A4-9CA5-4B2F-0F2556C7CA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
        <p:nvSpPr>
          <p:cNvPr id="17" name="TextBox 16">
            <a:extLst>
              <a:ext uri="{FF2B5EF4-FFF2-40B4-BE49-F238E27FC236}">
                <a16:creationId xmlns:a16="http://schemas.microsoft.com/office/drawing/2014/main" xmlns="" id="{927C40CE-4175-4380-1F9F-C4A5DE7A0FED}"/>
              </a:ext>
            </a:extLst>
          </p:cNvPr>
          <p:cNvSpPr txBox="1"/>
          <p:nvPr/>
        </p:nvSpPr>
        <p:spPr>
          <a:xfrm>
            <a:off x="1883153" y="270592"/>
            <a:ext cx="5376937" cy="461665"/>
          </a:xfrm>
          <a:prstGeom prst="rect">
            <a:avLst/>
          </a:prstGeom>
          <a:ln>
            <a:solidFill>
              <a:schemeClr val="accent6">
                <a:lumMod val="75000"/>
              </a:schemeClr>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n-US" sz="2400" b="1" spc="300" dirty="0">
                <a:solidFill>
                  <a:schemeClr val="accent6"/>
                </a:solidFill>
                <a:cs typeface="Andalus" panose="02020603050405020304" pitchFamily="18" charset="-78"/>
              </a:rPr>
              <a:t>D. </a:t>
            </a:r>
            <a:r>
              <a:rPr lang="en-US" sz="2400" b="1" spc="300" dirty="0" err="1">
                <a:solidFill>
                  <a:schemeClr val="accent6"/>
                </a:solidFill>
                <a:cs typeface="Andalus" panose="02020603050405020304" pitchFamily="18" charset="-78"/>
              </a:rPr>
              <a:t>Tawakal</a:t>
            </a:r>
            <a:r>
              <a:rPr lang="en-US" sz="2400" b="1" spc="300" dirty="0">
                <a:solidFill>
                  <a:schemeClr val="accent6"/>
                </a:solidFill>
                <a:cs typeface="Andalus" panose="02020603050405020304" pitchFamily="18" charset="-78"/>
              </a:rPr>
              <a:t> </a:t>
            </a:r>
            <a:r>
              <a:rPr lang="en-US" sz="2400" b="1" spc="300" dirty="0" err="1">
                <a:solidFill>
                  <a:schemeClr val="accent6"/>
                </a:solidFill>
                <a:cs typeface="Andalus" panose="02020603050405020304" pitchFamily="18" charset="-78"/>
              </a:rPr>
              <a:t>Kepada</a:t>
            </a:r>
            <a:r>
              <a:rPr lang="en-US" sz="2400" b="1" spc="300" dirty="0">
                <a:solidFill>
                  <a:schemeClr val="accent6"/>
                </a:solidFill>
                <a:cs typeface="Andalus" panose="02020603050405020304" pitchFamily="18" charset="-78"/>
              </a:rPr>
              <a:t> Allah </a:t>
            </a:r>
            <a:r>
              <a:rPr lang="en-US" sz="2400" b="1" spc="300" dirty="0" err="1">
                <a:solidFill>
                  <a:schemeClr val="accent6"/>
                </a:solidFill>
                <a:cs typeface="Andalus" panose="02020603050405020304" pitchFamily="18" charset="-78"/>
              </a:rPr>
              <a:t>Swt</a:t>
            </a:r>
            <a:r>
              <a:rPr lang="en-US" sz="2400" b="1" spc="300" dirty="0">
                <a:solidFill>
                  <a:schemeClr val="accent6"/>
                </a:solidFill>
                <a:cs typeface="Andalus" panose="02020603050405020304" pitchFamily="18" charset="-78"/>
              </a:rPr>
              <a:t> </a:t>
            </a:r>
            <a:endParaRPr lang="en-ID" sz="2400" b="1" spc="300" dirty="0">
              <a:solidFill>
                <a:schemeClr val="accent6"/>
              </a:solidFill>
              <a:cs typeface="Andalus" panose="02020603050405020304" pitchFamily="18" charset="-78"/>
            </a:endParaRPr>
          </a:p>
        </p:txBody>
      </p:sp>
      <p:sp>
        <p:nvSpPr>
          <p:cNvPr id="18" name="TextBox 17">
            <a:extLst>
              <a:ext uri="{FF2B5EF4-FFF2-40B4-BE49-F238E27FC236}">
                <a16:creationId xmlns:a16="http://schemas.microsoft.com/office/drawing/2014/main" xmlns="" id="{8F8E0242-AC7E-0155-71FE-EB8A8E9F5787}"/>
              </a:ext>
            </a:extLst>
          </p:cNvPr>
          <p:cNvSpPr txBox="1"/>
          <p:nvPr/>
        </p:nvSpPr>
        <p:spPr>
          <a:xfrm>
            <a:off x="4867547" y="2083959"/>
            <a:ext cx="3657600" cy="2246769"/>
          </a:xfrm>
          <a:prstGeom prst="rect">
            <a:avLst/>
          </a:prstGeom>
          <a:noFill/>
        </p:spPr>
        <p:txBody>
          <a:bodyPr wrap="square" rtlCol="0">
            <a:spAutoFit/>
          </a:bodyPr>
          <a:lstStyle/>
          <a:p>
            <a:pPr marL="285750" indent="-285750">
              <a:buFont typeface="Arial" panose="020B0604020202020204" pitchFamily="34" charset="0"/>
              <a:buChar char="•"/>
            </a:pPr>
            <a:r>
              <a:rPr lang="en-US" sz="1400" dirty="0" err="1">
                <a:latin typeface="+mj-lt"/>
              </a:rPr>
              <a:t>Memperkuat</a:t>
            </a:r>
            <a:r>
              <a:rPr lang="en-US" sz="1400" dirty="0">
                <a:latin typeface="+mj-lt"/>
              </a:rPr>
              <a:t> </a:t>
            </a:r>
            <a:r>
              <a:rPr lang="en-US" sz="1400" dirty="0" err="1">
                <a:latin typeface="+mj-lt"/>
              </a:rPr>
              <a:t>keimanan</a:t>
            </a:r>
            <a:r>
              <a:rPr lang="en-US" sz="1400" dirty="0">
                <a:latin typeface="+mj-lt"/>
              </a:rPr>
              <a:t>.</a:t>
            </a:r>
          </a:p>
          <a:p>
            <a:pPr marL="285750" indent="-285750">
              <a:buFont typeface="Arial" panose="020B0604020202020204" pitchFamily="34" charset="0"/>
              <a:buChar char="•"/>
            </a:pPr>
            <a:r>
              <a:rPr lang="en-US" sz="1400" dirty="0" err="1">
                <a:latin typeface="+mj-lt"/>
              </a:rPr>
              <a:t>Melatih</a:t>
            </a:r>
            <a:r>
              <a:rPr lang="en-US" sz="1400" dirty="0">
                <a:latin typeface="+mj-lt"/>
              </a:rPr>
              <a:t> </a:t>
            </a:r>
            <a:r>
              <a:rPr lang="en-US" sz="1400" dirty="0" err="1">
                <a:latin typeface="+mj-lt"/>
              </a:rPr>
              <a:t>kemandirian</a:t>
            </a:r>
            <a:r>
              <a:rPr lang="en-US" sz="1400" dirty="0">
                <a:latin typeface="+mj-lt"/>
              </a:rPr>
              <a:t>.</a:t>
            </a:r>
          </a:p>
          <a:p>
            <a:pPr marL="285750" indent="-285750">
              <a:buFont typeface="Arial" panose="020B0604020202020204" pitchFamily="34" charset="0"/>
              <a:buChar char="•"/>
            </a:pPr>
            <a:r>
              <a:rPr lang="en-US" sz="1400" dirty="0" err="1">
                <a:latin typeface="+mj-lt"/>
              </a:rPr>
              <a:t>Memperoleh</a:t>
            </a:r>
            <a:r>
              <a:rPr lang="en-US" sz="1400" dirty="0">
                <a:latin typeface="+mj-lt"/>
              </a:rPr>
              <a:t> </a:t>
            </a:r>
            <a:r>
              <a:rPr lang="en-US" sz="1400" dirty="0" err="1">
                <a:latin typeface="+mj-lt"/>
              </a:rPr>
              <a:t>kehidupan</a:t>
            </a:r>
            <a:r>
              <a:rPr lang="en-US" sz="1400" dirty="0">
                <a:latin typeface="+mj-lt"/>
              </a:rPr>
              <a:t> </a:t>
            </a:r>
            <a:r>
              <a:rPr lang="en-US" sz="1400" dirty="0" err="1">
                <a:latin typeface="+mj-lt"/>
              </a:rPr>
              <a:t>hidup</a:t>
            </a:r>
            <a:r>
              <a:rPr lang="en-US" sz="1400" dirty="0">
                <a:latin typeface="+mj-lt"/>
              </a:rPr>
              <a:t> dunia dan </a:t>
            </a:r>
            <a:r>
              <a:rPr lang="en-US" sz="1400" dirty="0" err="1">
                <a:latin typeface="+mj-lt"/>
              </a:rPr>
              <a:t>akhirat</a:t>
            </a:r>
            <a:r>
              <a:rPr lang="en-US" sz="1400" dirty="0">
                <a:latin typeface="+mj-lt"/>
              </a:rPr>
              <a:t>.</a:t>
            </a:r>
          </a:p>
          <a:p>
            <a:pPr marL="285750" indent="-285750">
              <a:buFont typeface="Arial" panose="020B0604020202020204" pitchFamily="34" charset="0"/>
              <a:buChar char="•"/>
            </a:pPr>
            <a:r>
              <a:rPr lang="en-US" sz="1400" dirty="0" err="1">
                <a:latin typeface="+mj-lt"/>
              </a:rPr>
              <a:t>Mudah</a:t>
            </a:r>
            <a:r>
              <a:rPr lang="en-US" sz="1400" dirty="0">
                <a:latin typeface="+mj-lt"/>
              </a:rPr>
              <a:t> </a:t>
            </a:r>
            <a:r>
              <a:rPr lang="en-US" sz="1400" dirty="0" err="1">
                <a:latin typeface="+mj-lt"/>
              </a:rPr>
              <a:t>beradaptasi</a:t>
            </a:r>
            <a:r>
              <a:rPr lang="en-US" sz="1400" dirty="0">
                <a:latin typeface="+mj-lt"/>
              </a:rPr>
              <a:t> </a:t>
            </a:r>
            <a:r>
              <a:rPr lang="en-US" sz="1400" dirty="0" err="1">
                <a:latin typeface="+mj-lt"/>
              </a:rPr>
              <a:t>terhadap</a:t>
            </a:r>
            <a:r>
              <a:rPr lang="en-US" sz="1400" dirty="0">
                <a:latin typeface="+mj-lt"/>
              </a:rPr>
              <a:t> </a:t>
            </a:r>
            <a:r>
              <a:rPr lang="en-US" sz="1400" dirty="0" err="1">
                <a:latin typeface="+mj-lt"/>
              </a:rPr>
              <a:t>berbagai</a:t>
            </a:r>
            <a:r>
              <a:rPr lang="en-US" sz="1400" dirty="0">
                <a:latin typeface="+mj-lt"/>
              </a:rPr>
              <a:t> </a:t>
            </a:r>
            <a:r>
              <a:rPr lang="en-US" sz="1400" dirty="0" err="1">
                <a:latin typeface="+mj-lt"/>
              </a:rPr>
              <a:t>masalah</a:t>
            </a:r>
            <a:r>
              <a:rPr lang="en-US" sz="1400" dirty="0">
                <a:latin typeface="+mj-lt"/>
              </a:rPr>
              <a:t>.</a:t>
            </a:r>
          </a:p>
          <a:p>
            <a:pPr marL="285750" indent="-285750">
              <a:buFont typeface="Arial" panose="020B0604020202020204" pitchFamily="34" charset="0"/>
              <a:buChar char="•"/>
            </a:pPr>
            <a:r>
              <a:rPr lang="en-US" sz="1400" dirty="0" err="1">
                <a:latin typeface="+mj-lt"/>
              </a:rPr>
              <a:t>Pantang</a:t>
            </a:r>
            <a:r>
              <a:rPr lang="en-US" sz="1400" dirty="0">
                <a:latin typeface="+mj-lt"/>
              </a:rPr>
              <a:t> </a:t>
            </a:r>
            <a:r>
              <a:rPr lang="en-US" sz="1400" dirty="0" err="1">
                <a:latin typeface="+mj-lt"/>
              </a:rPr>
              <a:t>menyerah</a:t>
            </a:r>
            <a:r>
              <a:rPr lang="en-US" sz="1400" dirty="0">
                <a:latin typeface="+mj-lt"/>
              </a:rPr>
              <a:t>.</a:t>
            </a:r>
          </a:p>
          <a:p>
            <a:pPr marL="285750" indent="-285750">
              <a:buFont typeface="Arial" panose="020B0604020202020204" pitchFamily="34" charset="0"/>
              <a:buChar char="•"/>
            </a:pPr>
            <a:r>
              <a:rPr lang="en-US" sz="1400" dirty="0" err="1">
                <a:latin typeface="+mj-lt"/>
              </a:rPr>
              <a:t>Diberikan</a:t>
            </a:r>
            <a:r>
              <a:rPr lang="en-US" sz="1400" dirty="0">
                <a:latin typeface="+mj-lt"/>
              </a:rPr>
              <a:t> </a:t>
            </a:r>
            <a:r>
              <a:rPr lang="en-US" sz="1400" dirty="0" err="1">
                <a:latin typeface="+mj-lt"/>
              </a:rPr>
              <a:t>rezeki</a:t>
            </a:r>
            <a:r>
              <a:rPr lang="en-US" sz="1400" dirty="0">
                <a:latin typeface="+mj-lt"/>
              </a:rPr>
              <a:t> yang </a:t>
            </a:r>
            <a:r>
              <a:rPr lang="en-US" sz="1400" dirty="0" err="1">
                <a:latin typeface="+mj-lt"/>
              </a:rPr>
              <a:t>cukup</a:t>
            </a:r>
            <a:r>
              <a:rPr lang="en-US" sz="1400" dirty="0">
                <a:latin typeface="+mj-lt"/>
              </a:rPr>
              <a:t> oleh Allah </a:t>
            </a:r>
            <a:r>
              <a:rPr lang="en-US" sz="1400" dirty="0" err="1">
                <a:latin typeface="+mj-lt"/>
              </a:rPr>
              <a:t>Swt</a:t>
            </a:r>
            <a:r>
              <a:rPr lang="en-US" sz="1400" dirty="0">
                <a:latin typeface="+mj-lt"/>
              </a:rPr>
              <a:t>.</a:t>
            </a:r>
          </a:p>
          <a:p>
            <a:pPr marL="285750" indent="-285750">
              <a:buFont typeface="Arial" panose="020B0604020202020204" pitchFamily="34" charset="0"/>
              <a:buChar char="•"/>
            </a:pPr>
            <a:r>
              <a:rPr lang="en-US" sz="1400" dirty="0" err="1">
                <a:latin typeface="+mj-lt"/>
              </a:rPr>
              <a:t>Memperkuat</a:t>
            </a:r>
            <a:r>
              <a:rPr lang="en-US" sz="1400" dirty="0">
                <a:latin typeface="+mj-lt"/>
              </a:rPr>
              <a:t> </a:t>
            </a:r>
            <a:r>
              <a:rPr lang="en-US" sz="1400" dirty="0" err="1">
                <a:latin typeface="+mj-lt"/>
              </a:rPr>
              <a:t>hati</a:t>
            </a:r>
            <a:r>
              <a:rPr lang="en-US" sz="1400" dirty="0">
                <a:latin typeface="+mj-lt"/>
              </a:rPr>
              <a:t> dan </a:t>
            </a:r>
            <a:r>
              <a:rPr lang="en-US" sz="1400" dirty="0" err="1">
                <a:latin typeface="+mj-lt"/>
              </a:rPr>
              <a:t>jauh</a:t>
            </a:r>
            <a:r>
              <a:rPr lang="en-US" sz="1400" dirty="0">
                <a:latin typeface="+mj-lt"/>
              </a:rPr>
              <a:t> </a:t>
            </a:r>
            <a:r>
              <a:rPr lang="en-US" sz="1400" dirty="0" err="1">
                <a:latin typeface="+mj-lt"/>
              </a:rPr>
              <a:t>dari</a:t>
            </a:r>
            <a:r>
              <a:rPr lang="en-US" sz="1400" dirty="0">
                <a:latin typeface="+mj-lt"/>
              </a:rPr>
              <a:t> </a:t>
            </a:r>
            <a:r>
              <a:rPr lang="en-US" sz="1400" dirty="0" err="1">
                <a:latin typeface="+mj-lt"/>
              </a:rPr>
              <a:t>godaan</a:t>
            </a:r>
            <a:r>
              <a:rPr lang="en-US" sz="1400" dirty="0">
                <a:latin typeface="+mj-lt"/>
              </a:rPr>
              <a:t> </a:t>
            </a:r>
            <a:r>
              <a:rPr lang="en-US" sz="1400" dirty="0" err="1">
                <a:latin typeface="+mj-lt"/>
              </a:rPr>
              <a:t>setan</a:t>
            </a:r>
            <a:r>
              <a:rPr lang="en-US" sz="1400" dirty="0">
                <a:latin typeface="+mj-lt"/>
              </a:rPr>
              <a:t>.</a:t>
            </a:r>
            <a:endParaRPr lang="en-ID" sz="1400" dirty="0">
              <a:latin typeface="+mj-lt"/>
            </a:endParaRPr>
          </a:p>
        </p:txBody>
      </p:sp>
      <p:sp>
        <p:nvSpPr>
          <p:cNvPr id="8" name="TextBox 7">
            <a:extLst>
              <a:ext uri="{FF2B5EF4-FFF2-40B4-BE49-F238E27FC236}">
                <a16:creationId xmlns:a16="http://schemas.microsoft.com/office/drawing/2014/main" xmlns="" id="{8A669D56-7623-EF5F-EE74-242C7C042994}"/>
              </a:ext>
            </a:extLst>
          </p:cNvPr>
          <p:cNvSpPr txBox="1"/>
          <p:nvPr/>
        </p:nvSpPr>
        <p:spPr>
          <a:xfrm>
            <a:off x="808438" y="1518891"/>
            <a:ext cx="3949515" cy="369332"/>
          </a:xfrm>
          <a:prstGeom prst="rect">
            <a:avLst/>
          </a:prstGeom>
          <a:noFill/>
        </p:spPr>
        <p:txBody>
          <a:bodyPr wrap="square" rtlCol="0">
            <a:spAutoFit/>
          </a:bodyPr>
          <a:lstStyle/>
          <a:p>
            <a:pPr algn="ctr"/>
            <a:r>
              <a:rPr lang="en-US" b="1" dirty="0" err="1">
                <a:solidFill>
                  <a:schemeClr val="accent6">
                    <a:lumMod val="50000"/>
                  </a:schemeClr>
                </a:solidFill>
              </a:rPr>
              <a:t>Ciri-Ciri</a:t>
            </a:r>
            <a:r>
              <a:rPr lang="en-US" b="1" dirty="0">
                <a:solidFill>
                  <a:schemeClr val="accent6">
                    <a:lumMod val="50000"/>
                  </a:schemeClr>
                </a:solidFill>
              </a:rPr>
              <a:t> </a:t>
            </a:r>
            <a:r>
              <a:rPr lang="en-US" b="1" dirty="0" err="1">
                <a:solidFill>
                  <a:schemeClr val="accent6">
                    <a:lumMod val="50000"/>
                  </a:schemeClr>
                </a:solidFill>
              </a:rPr>
              <a:t>Seorang</a:t>
            </a:r>
            <a:r>
              <a:rPr lang="en-US" b="1" dirty="0">
                <a:solidFill>
                  <a:schemeClr val="accent6">
                    <a:lumMod val="50000"/>
                  </a:schemeClr>
                </a:solidFill>
              </a:rPr>
              <a:t> </a:t>
            </a:r>
            <a:r>
              <a:rPr lang="en-US" b="1" dirty="0" err="1">
                <a:solidFill>
                  <a:schemeClr val="accent6">
                    <a:lumMod val="50000"/>
                  </a:schemeClr>
                </a:solidFill>
              </a:rPr>
              <a:t>Bertawakal</a:t>
            </a:r>
            <a:r>
              <a:rPr lang="en-US" b="1" dirty="0">
                <a:solidFill>
                  <a:schemeClr val="accent6">
                    <a:lumMod val="50000"/>
                  </a:schemeClr>
                </a:solidFill>
              </a:rPr>
              <a:t> </a:t>
            </a:r>
            <a:endParaRPr lang="en-ID" b="1" dirty="0">
              <a:solidFill>
                <a:schemeClr val="accent6">
                  <a:lumMod val="50000"/>
                </a:schemeClr>
              </a:solidFill>
            </a:endParaRPr>
          </a:p>
        </p:txBody>
      </p:sp>
      <p:sp>
        <p:nvSpPr>
          <p:cNvPr id="9" name="TextBox 8">
            <a:extLst>
              <a:ext uri="{FF2B5EF4-FFF2-40B4-BE49-F238E27FC236}">
                <a16:creationId xmlns:a16="http://schemas.microsoft.com/office/drawing/2014/main" xmlns="" id="{16C68D60-ADE4-FC78-B17B-E05889D94FD0}"/>
              </a:ext>
            </a:extLst>
          </p:cNvPr>
          <p:cNvSpPr txBox="1"/>
          <p:nvPr/>
        </p:nvSpPr>
        <p:spPr>
          <a:xfrm>
            <a:off x="5301916" y="1514379"/>
            <a:ext cx="2895979" cy="369332"/>
          </a:xfrm>
          <a:prstGeom prst="rect">
            <a:avLst/>
          </a:prstGeom>
          <a:noFill/>
        </p:spPr>
        <p:txBody>
          <a:bodyPr wrap="square" rtlCol="0">
            <a:spAutoFit/>
          </a:bodyPr>
          <a:lstStyle/>
          <a:p>
            <a:r>
              <a:rPr lang="en-US" b="1" spc="300" dirty="0" err="1">
                <a:solidFill>
                  <a:schemeClr val="accent6">
                    <a:lumMod val="50000"/>
                  </a:schemeClr>
                </a:solidFill>
              </a:rPr>
              <a:t>Manfaat</a:t>
            </a:r>
            <a:r>
              <a:rPr lang="en-US" b="1" spc="300" dirty="0">
                <a:solidFill>
                  <a:schemeClr val="accent6">
                    <a:lumMod val="50000"/>
                  </a:schemeClr>
                </a:solidFill>
              </a:rPr>
              <a:t> </a:t>
            </a:r>
            <a:r>
              <a:rPr lang="en-US" b="1" spc="300" dirty="0" err="1">
                <a:solidFill>
                  <a:schemeClr val="accent6">
                    <a:lumMod val="50000"/>
                  </a:schemeClr>
                </a:solidFill>
              </a:rPr>
              <a:t>Bertawakal</a:t>
            </a:r>
            <a:r>
              <a:rPr lang="en-US" b="1" spc="300" dirty="0">
                <a:solidFill>
                  <a:schemeClr val="accent6">
                    <a:lumMod val="50000"/>
                  </a:schemeClr>
                </a:solidFill>
              </a:rPr>
              <a:t> </a:t>
            </a:r>
            <a:endParaRPr lang="en-ID" b="1" spc="300" dirty="0">
              <a:solidFill>
                <a:schemeClr val="accent6">
                  <a:lumMod val="50000"/>
                </a:schemeClr>
              </a:solidFill>
            </a:endParaRPr>
          </a:p>
        </p:txBody>
      </p:sp>
    </p:spTree>
    <p:extLst>
      <p:ext uri="{BB962C8B-B14F-4D97-AF65-F5344CB8AC3E}">
        <p14:creationId xmlns:p14="http://schemas.microsoft.com/office/powerpoint/2010/main" val="16537865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57000">
              <a:schemeClr val="accent6">
                <a:lumMod val="20000"/>
                <a:lumOff val="80000"/>
              </a:schemeClr>
            </a:gs>
            <a:gs pos="0">
              <a:srgbClr val="EFCACA"/>
            </a:gs>
            <a:gs pos="95000">
              <a:schemeClr val="accent6">
                <a:lumMod val="20000"/>
                <a:lumOff val="80000"/>
              </a:schemeClr>
            </a:gs>
          </a:gsLst>
          <a:lin ang="5400000" scaled="1"/>
        </a:gradFill>
        <a:effectLst/>
      </p:bgPr>
    </p:bg>
    <p:spTree>
      <p:nvGrpSpPr>
        <p:cNvPr id="1" name="Shape 2319"/>
        <p:cNvGrpSpPr/>
        <p:nvPr/>
      </p:nvGrpSpPr>
      <p:grpSpPr>
        <a:xfrm>
          <a:off x="0" y="0"/>
          <a:ext cx="0" cy="0"/>
          <a:chOff x="0" y="0"/>
          <a:chExt cx="0" cy="0"/>
        </a:xfrm>
      </p:grpSpPr>
      <p:sp>
        <p:nvSpPr>
          <p:cNvPr id="105" name="TextBox 104">
            <a:extLst>
              <a:ext uri="{FF2B5EF4-FFF2-40B4-BE49-F238E27FC236}">
                <a16:creationId xmlns:a16="http://schemas.microsoft.com/office/drawing/2014/main" xmlns="" id="{0F5F0991-C4F5-3FD1-FD8B-1801C4034965}"/>
              </a:ext>
            </a:extLst>
          </p:cNvPr>
          <p:cNvSpPr txBox="1"/>
          <p:nvPr/>
        </p:nvSpPr>
        <p:spPr>
          <a:xfrm>
            <a:off x="4829455" y="3181350"/>
            <a:ext cx="3704945" cy="1323439"/>
          </a:xfrm>
          <a:prstGeom prst="rect">
            <a:avLst/>
          </a:prstGeom>
          <a:solidFill>
            <a:schemeClr val="bg1"/>
          </a:solidFill>
          <a:ln w="12700">
            <a:prstDash val="solid"/>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1600" dirty="0" err="1">
                <a:latin typeface="+mj-lt"/>
              </a:rPr>
              <a:t>Penerapan</a:t>
            </a:r>
            <a:r>
              <a:rPr lang="en-US" sz="1600" dirty="0">
                <a:latin typeface="+mj-lt"/>
              </a:rPr>
              <a:t> </a:t>
            </a:r>
            <a:r>
              <a:rPr lang="en-US" sz="1600" dirty="0" err="1">
                <a:latin typeface="+mj-lt"/>
              </a:rPr>
              <a:t>tawakal</a:t>
            </a:r>
            <a:r>
              <a:rPr lang="en-US" sz="1600" dirty="0">
                <a:latin typeface="+mj-lt"/>
              </a:rPr>
              <a:t> </a:t>
            </a:r>
            <a:r>
              <a:rPr lang="en-US" sz="1600" dirty="0" err="1">
                <a:latin typeface="+mj-lt"/>
              </a:rPr>
              <a:t>kepada</a:t>
            </a:r>
            <a:r>
              <a:rPr lang="en-US" sz="1600" dirty="0">
                <a:latin typeface="+mj-lt"/>
              </a:rPr>
              <a:t> Allah </a:t>
            </a:r>
            <a:r>
              <a:rPr lang="en-US" sz="1600" dirty="0" err="1">
                <a:latin typeface="+mj-lt"/>
              </a:rPr>
              <a:t>Swt</a:t>
            </a:r>
            <a:r>
              <a:rPr lang="en-US" sz="1600" dirty="0">
                <a:latin typeface="+mj-lt"/>
              </a:rPr>
              <a:t>. </a:t>
            </a:r>
            <a:r>
              <a:rPr lang="en-US" sz="1600" dirty="0" err="1">
                <a:latin typeface="+mj-lt"/>
              </a:rPr>
              <a:t>dapat</a:t>
            </a:r>
            <a:r>
              <a:rPr lang="en-US" sz="1600" dirty="0">
                <a:latin typeface="+mj-lt"/>
              </a:rPr>
              <a:t> </a:t>
            </a:r>
            <a:r>
              <a:rPr lang="en-US" sz="1600" dirty="0" err="1">
                <a:latin typeface="+mj-lt"/>
              </a:rPr>
              <a:t>dilakukan</a:t>
            </a:r>
            <a:r>
              <a:rPr lang="en-US" sz="1600" dirty="0">
                <a:latin typeface="+mj-lt"/>
              </a:rPr>
              <a:t> </a:t>
            </a:r>
            <a:r>
              <a:rPr lang="en-US" sz="1600" dirty="0" err="1">
                <a:latin typeface="+mj-lt"/>
              </a:rPr>
              <a:t>disetiap</a:t>
            </a:r>
            <a:r>
              <a:rPr lang="en-US" sz="1600" dirty="0">
                <a:latin typeface="+mj-lt"/>
              </a:rPr>
              <a:t> </a:t>
            </a:r>
            <a:r>
              <a:rPr lang="en-US" sz="1600" dirty="0" err="1">
                <a:latin typeface="+mj-lt"/>
              </a:rPr>
              <a:t>aktivitas</a:t>
            </a:r>
            <a:r>
              <a:rPr lang="en-US" sz="1600" dirty="0">
                <a:latin typeface="+mj-lt"/>
              </a:rPr>
              <a:t> </a:t>
            </a:r>
            <a:r>
              <a:rPr lang="en-US" sz="1600" dirty="0" err="1">
                <a:latin typeface="+mj-lt"/>
              </a:rPr>
              <a:t>dengan</a:t>
            </a:r>
            <a:r>
              <a:rPr lang="en-US" sz="1600" dirty="0">
                <a:latin typeface="+mj-lt"/>
              </a:rPr>
              <a:t> </a:t>
            </a:r>
            <a:r>
              <a:rPr lang="en-US" sz="1600" dirty="0" err="1">
                <a:latin typeface="+mj-lt"/>
              </a:rPr>
              <a:t>cara</a:t>
            </a:r>
            <a:r>
              <a:rPr lang="en-US" sz="1600" dirty="0">
                <a:latin typeface="+mj-lt"/>
              </a:rPr>
              <a:t> </a:t>
            </a:r>
            <a:r>
              <a:rPr lang="en-US" sz="1600" dirty="0" err="1">
                <a:latin typeface="+mj-lt"/>
              </a:rPr>
              <a:t>melakukan</a:t>
            </a:r>
            <a:r>
              <a:rPr lang="en-US" sz="1600" dirty="0">
                <a:latin typeface="+mj-lt"/>
              </a:rPr>
              <a:t> </a:t>
            </a:r>
            <a:r>
              <a:rPr lang="en-US" sz="1600" dirty="0" err="1">
                <a:latin typeface="+mj-lt"/>
              </a:rPr>
              <a:t>segala</a:t>
            </a:r>
            <a:r>
              <a:rPr lang="en-US" sz="1600" dirty="0">
                <a:latin typeface="+mj-lt"/>
              </a:rPr>
              <a:t> </a:t>
            </a:r>
            <a:r>
              <a:rPr lang="en-US" sz="1600" dirty="0" err="1">
                <a:latin typeface="+mj-lt"/>
              </a:rPr>
              <a:t>sesuatu</a:t>
            </a:r>
            <a:r>
              <a:rPr lang="en-US" sz="1600" dirty="0">
                <a:latin typeface="+mj-lt"/>
              </a:rPr>
              <a:t> </a:t>
            </a:r>
            <a:r>
              <a:rPr lang="en-US" sz="1600" dirty="0" err="1">
                <a:latin typeface="+mj-lt"/>
              </a:rPr>
              <a:t>dengan</a:t>
            </a:r>
            <a:r>
              <a:rPr lang="en-US" sz="1600" dirty="0">
                <a:latin typeface="+mj-lt"/>
              </a:rPr>
              <a:t> </a:t>
            </a:r>
            <a:r>
              <a:rPr lang="en-US" sz="1600" dirty="0" err="1">
                <a:latin typeface="+mj-lt"/>
              </a:rPr>
              <a:t>bersungguh-sungguh</a:t>
            </a:r>
            <a:r>
              <a:rPr lang="en-US" sz="1600" dirty="0">
                <a:latin typeface="+mj-lt"/>
              </a:rPr>
              <a:t> </a:t>
            </a:r>
            <a:r>
              <a:rPr lang="en-US" sz="1600" dirty="0" err="1">
                <a:latin typeface="+mj-lt"/>
              </a:rPr>
              <a:t>kemudian</a:t>
            </a:r>
            <a:r>
              <a:rPr lang="en-US" sz="1600" dirty="0">
                <a:latin typeface="+mj-lt"/>
              </a:rPr>
              <a:t> </a:t>
            </a:r>
            <a:r>
              <a:rPr lang="en-US" sz="1600" dirty="0" err="1">
                <a:latin typeface="+mj-lt"/>
              </a:rPr>
              <a:t>berselah</a:t>
            </a:r>
            <a:r>
              <a:rPr lang="en-US" sz="1600" dirty="0">
                <a:latin typeface="+mj-lt"/>
              </a:rPr>
              <a:t> </a:t>
            </a:r>
            <a:r>
              <a:rPr lang="en-US" sz="1600" dirty="0" err="1">
                <a:latin typeface="+mj-lt"/>
              </a:rPr>
              <a:t>diri</a:t>
            </a:r>
            <a:r>
              <a:rPr lang="en-US" sz="1600" dirty="0">
                <a:latin typeface="+mj-lt"/>
              </a:rPr>
              <a:t> </a:t>
            </a:r>
            <a:r>
              <a:rPr lang="en-US" sz="1600" dirty="0" err="1">
                <a:latin typeface="+mj-lt"/>
              </a:rPr>
              <a:t>kepada</a:t>
            </a:r>
            <a:r>
              <a:rPr lang="en-US" sz="1600" dirty="0">
                <a:latin typeface="+mj-lt"/>
              </a:rPr>
              <a:t> Allah </a:t>
            </a:r>
            <a:r>
              <a:rPr lang="en-US" sz="1600" dirty="0" err="1">
                <a:latin typeface="+mj-lt"/>
              </a:rPr>
              <a:t>untuk</a:t>
            </a:r>
            <a:r>
              <a:rPr lang="en-US" sz="1600" dirty="0">
                <a:latin typeface="+mj-lt"/>
              </a:rPr>
              <a:t> </a:t>
            </a:r>
            <a:r>
              <a:rPr lang="en-US" sz="1600" dirty="0" err="1">
                <a:latin typeface="+mj-lt"/>
              </a:rPr>
              <a:t>segala</a:t>
            </a:r>
            <a:r>
              <a:rPr lang="en-US" sz="1600" dirty="0">
                <a:latin typeface="+mj-lt"/>
              </a:rPr>
              <a:t> </a:t>
            </a:r>
            <a:r>
              <a:rPr lang="en-US" sz="1600" dirty="0" err="1">
                <a:latin typeface="+mj-lt"/>
              </a:rPr>
              <a:t>hasilnya</a:t>
            </a:r>
            <a:r>
              <a:rPr lang="en-US" sz="1600" dirty="0">
                <a:latin typeface="+mj-lt"/>
              </a:rPr>
              <a:t>.</a:t>
            </a:r>
            <a:endParaRPr lang="en-ID" sz="1600" dirty="0">
              <a:latin typeface="+mj-lt"/>
            </a:endParaRPr>
          </a:p>
        </p:txBody>
      </p:sp>
      <p:grpSp>
        <p:nvGrpSpPr>
          <p:cNvPr id="2330" name="Google Shape;2330;p55"/>
          <p:cNvGrpSpPr/>
          <p:nvPr/>
        </p:nvGrpSpPr>
        <p:grpSpPr>
          <a:xfrm>
            <a:off x="347542" y="617560"/>
            <a:ext cx="1302139" cy="1270699"/>
            <a:chOff x="146875" y="384500"/>
            <a:chExt cx="1820409" cy="1776456"/>
          </a:xfrm>
        </p:grpSpPr>
        <p:sp>
          <p:nvSpPr>
            <p:cNvPr id="2331" name="Google Shape;2331;p55"/>
            <p:cNvSpPr/>
            <p:nvPr/>
          </p:nvSpPr>
          <p:spPr>
            <a:xfrm>
              <a:off x="146875" y="384500"/>
              <a:ext cx="1820409" cy="1776456"/>
            </a:xfrm>
            <a:custGeom>
              <a:avLst/>
              <a:gdLst/>
              <a:ahLst/>
              <a:cxnLst/>
              <a:rect l="l" t="t" r="r" b="b"/>
              <a:pathLst>
                <a:path w="44233" h="43165" extrusionOk="0">
                  <a:moveTo>
                    <a:pt x="23017" y="0"/>
                  </a:moveTo>
                  <a:cubicBezTo>
                    <a:pt x="18114" y="0"/>
                    <a:pt x="11242" y="1368"/>
                    <a:pt x="6505" y="7839"/>
                  </a:cubicBezTo>
                  <a:cubicBezTo>
                    <a:pt x="2236" y="13710"/>
                    <a:pt x="1" y="24518"/>
                    <a:pt x="4304" y="32957"/>
                  </a:cubicBezTo>
                  <a:cubicBezTo>
                    <a:pt x="8807" y="41830"/>
                    <a:pt x="18047" y="43164"/>
                    <a:pt x="23117" y="43164"/>
                  </a:cubicBezTo>
                  <a:cubicBezTo>
                    <a:pt x="23618" y="43164"/>
                    <a:pt x="24118" y="43131"/>
                    <a:pt x="24652" y="43131"/>
                  </a:cubicBezTo>
                  <a:cubicBezTo>
                    <a:pt x="41097" y="42431"/>
                    <a:pt x="43832" y="27954"/>
                    <a:pt x="43865" y="27820"/>
                  </a:cubicBezTo>
                  <a:cubicBezTo>
                    <a:pt x="44232" y="25785"/>
                    <a:pt x="42698" y="23884"/>
                    <a:pt x="40630" y="23817"/>
                  </a:cubicBezTo>
                  <a:cubicBezTo>
                    <a:pt x="38528" y="23651"/>
                    <a:pt x="36460" y="23250"/>
                    <a:pt x="34459" y="22616"/>
                  </a:cubicBezTo>
                  <a:cubicBezTo>
                    <a:pt x="31123" y="21449"/>
                    <a:pt x="29255" y="19748"/>
                    <a:pt x="28955" y="17613"/>
                  </a:cubicBezTo>
                  <a:cubicBezTo>
                    <a:pt x="27954" y="10408"/>
                    <a:pt x="30556" y="5871"/>
                    <a:pt x="30623" y="5704"/>
                  </a:cubicBezTo>
                  <a:cubicBezTo>
                    <a:pt x="31823" y="3736"/>
                    <a:pt x="30789" y="1168"/>
                    <a:pt x="28554" y="601"/>
                  </a:cubicBezTo>
                  <a:cubicBezTo>
                    <a:pt x="26720" y="200"/>
                    <a:pt x="24885" y="0"/>
                    <a:pt x="23017" y="0"/>
                  </a:cubicBezTo>
                  <a:close/>
                </a:path>
              </a:pathLst>
            </a:custGeom>
            <a:solidFill>
              <a:schemeClr val="accent4"/>
            </a:solidFill>
            <a:ln>
              <a:noFill/>
            </a:ln>
            <a:effectLst>
              <a:outerShdw dist="66675" dir="2760000" algn="bl" rotWithShape="0">
                <a:schemeClr val="dk1">
                  <a:alpha val="8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2" name="Google Shape;2332;p55"/>
            <p:cNvSpPr/>
            <p:nvPr/>
          </p:nvSpPr>
          <p:spPr>
            <a:xfrm>
              <a:off x="272998" y="476551"/>
              <a:ext cx="1590212" cy="1573095"/>
            </a:xfrm>
            <a:custGeom>
              <a:avLst/>
              <a:gdLst/>
              <a:ahLst/>
              <a:cxnLst/>
              <a:rect l="l" t="t" r="r" b="b"/>
              <a:pathLst>
                <a:path w="37161" h="36761" extrusionOk="0">
                  <a:moveTo>
                    <a:pt x="19448" y="1"/>
                  </a:moveTo>
                  <a:cubicBezTo>
                    <a:pt x="15278" y="1"/>
                    <a:pt x="9441" y="1135"/>
                    <a:pt x="5538" y="6539"/>
                  </a:cubicBezTo>
                  <a:cubicBezTo>
                    <a:pt x="1769" y="11709"/>
                    <a:pt x="1" y="21249"/>
                    <a:pt x="3603" y="28321"/>
                  </a:cubicBezTo>
                  <a:cubicBezTo>
                    <a:pt x="5538" y="32157"/>
                    <a:pt x="9908" y="36760"/>
                    <a:pt x="19548" y="36760"/>
                  </a:cubicBezTo>
                  <a:cubicBezTo>
                    <a:pt x="20015" y="36760"/>
                    <a:pt x="20482" y="36760"/>
                    <a:pt x="20949" y="36727"/>
                  </a:cubicBezTo>
                  <a:cubicBezTo>
                    <a:pt x="34859" y="36126"/>
                    <a:pt x="37127" y="24185"/>
                    <a:pt x="37127" y="24051"/>
                  </a:cubicBezTo>
                  <a:cubicBezTo>
                    <a:pt x="37161" y="23984"/>
                    <a:pt x="37127" y="23918"/>
                    <a:pt x="37094" y="23884"/>
                  </a:cubicBezTo>
                  <a:cubicBezTo>
                    <a:pt x="37061" y="23818"/>
                    <a:pt x="36994" y="23784"/>
                    <a:pt x="36927" y="23784"/>
                  </a:cubicBezTo>
                  <a:cubicBezTo>
                    <a:pt x="36794" y="23784"/>
                    <a:pt x="23418" y="23251"/>
                    <a:pt x="22217" y="14844"/>
                  </a:cubicBezTo>
                  <a:cubicBezTo>
                    <a:pt x="21049" y="6372"/>
                    <a:pt x="24318" y="901"/>
                    <a:pt x="24318" y="834"/>
                  </a:cubicBezTo>
                  <a:cubicBezTo>
                    <a:pt x="24352" y="768"/>
                    <a:pt x="24352" y="701"/>
                    <a:pt x="24318" y="634"/>
                  </a:cubicBezTo>
                  <a:cubicBezTo>
                    <a:pt x="24285" y="568"/>
                    <a:pt x="24218" y="534"/>
                    <a:pt x="24151" y="501"/>
                  </a:cubicBezTo>
                  <a:cubicBezTo>
                    <a:pt x="22617" y="167"/>
                    <a:pt x="21016" y="1"/>
                    <a:pt x="1944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3" name="Google Shape;2333;p55"/>
            <p:cNvSpPr/>
            <p:nvPr/>
          </p:nvSpPr>
          <p:spPr>
            <a:xfrm>
              <a:off x="842911" y="1080253"/>
              <a:ext cx="215570" cy="215529"/>
            </a:xfrm>
            <a:custGeom>
              <a:avLst/>
              <a:gdLst/>
              <a:ahLst/>
              <a:cxnLst/>
              <a:rect l="l" t="t" r="r" b="b"/>
              <a:pathLst>
                <a:path w="5238" h="5237" extrusionOk="0">
                  <a:moveTo>
                    <a:pt x="1039" y="1"/>
                  </a:moveTo>
                  <a:cubicBezTo>
                    <a:pt x="910" y="1"/>
                    <a:pt x="830" y="92"/>
                    <a:pt x="801" y="207"/>
                  </a:cubicBezTo>
                  <a:lnTo>
                    <a:pt x="801" y="308"/>
                  </a:lnTo>
                  <a:cubicBezTo>
                    <a:pt x="801" y="408"/>
                    <a:pt x="801" y="508"/>
                    <a:pt x="801" y="608"/>
                  </a:cubicBezTo>
                  <a:cubicBezTo>
                    <a:pt x="801" y="941"/>
                    <a:pt x="801" y="1275"/>
                    <a:pt x="868" y="1642"/>
                  </a:cubicBezTo>
                  <a:cubicBezTo>
                    <a:pt x="868" y="1875"/>
                    <a:pt x="935" y="2109"/>
                    <a:pt x="1001" y="2342"/>
                  </a:cubicBezTo>
                  <a:cubicBezTo>
                    <a:pt x="1035" y="2442"/>
                    <a:pt x="1068" y="2576"/>
                    <a:pt x="1135" y="2709"/>
                  </a:cubicBezTo>
                  <a:lnTo>
                    <a:pt x="67" y="3944"/>
                  </a:lnTo>
                  <a:cubicBezTo>
                    <a:pt x="1" y="4044"/>
                    <a:pt x="1" y="4210"/>
                    <a:pt x="101" y="4277"/>
                  </a:cubicBezTo>
                  <a:cubicBezTo>
                    <a:pt x="134" y="4310"/>
                    <a:pt x="201" y="4344"/>
                    <a:pt x="234" y="4344"/>
                  </a:cubicBezTo>
                  <a:cubicBezTo>
                    <a:pt x="301" y="4344"/>
                    <a:pt x="368" y="4310"/>
                    <a:pt x="434" y="4244"/>
                  </a:cubicBezTo>
                  <a:lnTo>
                    <a:pt x="1335" y="3176"/>
                  </a:lnTo>
                  <a:cubicBezTo>
                    <a:pt x="1502" y="3410"/>
                    <a:pt x="1669" y="3610"/>
                    <a:pt x="1902" y="3777"/>
                  </a:cubicBezTo>
                  <a:lnTo>
                    <a:pt x="1335" y="4911"/>
                  </a:lnTo>
                  <a:cubicBezTo>
                    <a:pt x="1268" y="5044"/>
                    <a:pt x="1335" y="5178"/>
                    <a:pt x="1435" y="5211"/>
                  </a:cubicBezTo>
                  <a:cubicBezTo>
                    <a:pt x="1452" y="5228"/>
                    <a:pt x="1468" y="5236"/>
                    <a:pt x="1485" y="5236"/>
                  </a:cubicBezTo>
                  <a:cubicBezTo>
                    <a:pt x="1502" y="5236"/>
                    <a:pt x="1518" y="5228"/>
                    <a:pt x="1535" y="5211"/>
                  </a:cubicBezTo>
                  <a:cubicBezTo>
                    <a:pt x="1635" y="5211"/>
                    <a:pt x="1702" y="5178"/>
                    <a:pt x="1735" y="5111"/>
                  </a:cubicBezTo>
                  <a:lnTo>
                    <a:pt x="2269" y="3977"/>
                  </a:lnTo>
                  <a:cubicBezTo>
                    <a:pt x="2503" y="4044"/>
                    <a:pt x="2703" y="4077"/>
                    <a:pt x="2970" y="4077"/>
                  </a:cubicBezTo>
                  <a:lnTo>
                    <a:pt x="3036" y="4077"/>
                  </a:lnTo>
                  <a:lnTo>
                    <a:pt x="3170" y="5044"/>
                  </a:lnTo>
                  <a:cubicBezTo>
                    <a:pt x="3203" y="5144"/>
                    <a:pt x="3303" y="5211"/>
                    <a:pt x="3403" y="5211"/>
                  </a:cubicBezTo>
                  <a:lnTo>
                    <a:pt x="3437" y="5211"/>
                  </a:lnTo>
                  <a:cubicBezTo>
                    <a:pt x="3570" y="5211"/>
                    <a:pt x="3637" y="5078"/>
                    <a:pt x="3637" y="4944"/>
                  </a:cubicBezTo>
                  <a:lnTo>
                    <a:pt x="3470" y="4010"/>
                  </a:lnTo>
                  <a:lnTo>
                    <a:pt x="3670" y="3977"/>
                  </a:lnTo>
                  <a:lnTo>
                    <a:pt x="3904" y="3877"/>
                  </a:lnTo>
                  <a:cubicBezTo>
                    <a:pt x="4204" y="3743"/>
                    <a:pt x="4471" y="3510"/>
                    <a:pt x="4704" y="3276"/>
                  </a:cubicBezTo>
                  <a:cubicBezTo>
                    <a:pt x="4871" y="3043"/>
                    <a:pt x="5004" y="2776"/>
                    <a:pt x="5104" y="2476"/>
                  </a:cubicBezTo>
                  <a:cubicBezTo>
                    <a:pt x="5171" y="2242"/>
                    <a:pt x="5238" y="2009"/>
                    <a:pt x="5238" y="1775"/>
                  </a:cubicBezTo>
                  <a:cubicBezTo>
                    <a:pt x="5238" y="1542"/>
                    <a:pt x="5238" y="1342"/>
                    <a:pt x="5238" y="1141"/>
                  </a:cubicBezTo>
                  <a:cubicBezTo>
                    <a:pt x="5238" y="975"/>
                    <a:pt x="5204" y="808"/>
                    <a:pt x="5171" y="708"/>
                  </a:cubicBezTo>
                  <a:cubicBezTo>
                    <a:pt x="5171" y="608"/>
                    <a:pt x="5138" y="508"/>
                    <a:pt x="5104" y="408"/>
                  </a:cubicBezTo>
                  <a:lnTo>
                    <a:pt x="5104" y="308"/>
                  </a:lnTo>
                  <a:cubicBezTo>
                    <a:pt x="5071" y="207"/>
                    <a:pt x="4971" y="107"/>
                    <a:pt x="4838" y="107"/>
                  </a:cubicBezTo>
                  <a:cubicBezTo>
                    <a:pt x="4704" y="141"/>
                    <a:pt x="4604" y="241"/>
                    <a:pt x="4604" y="374"/>
                  </a:cubicBezTo>
                  <a:lnTo>
                    <a:pt x="4604" y="741"/>
                  </a:lnTo>
                  <a:cubicBezTo>
                    <a:pt x="4604" y="1041"/>
                    <a:pt x="4571" y="1342"/>
                    <a:pt x="4504" y="1642"/>
                  </a:cubicBezTo>
                  <a:cubicBezTo>
                    <a:pt x="4471" y="1842"/>
                    <a:pt x="4404" y="2042"/>
                    <a:pt x="4337" y="2209"/>
                  </a:cubicBezTo>
                  <a:cubicBezTo>
                    <a:pt x="4270" y="2376"/>
                    <a:pt x="4170" y="2576"/>
                    <a:pt x="4037" y="2709"/>
                  </a:cubicBezTo>
                  <a:cubicBezTo>
                    <a:pt x="3904" y="2843"/>
                    <a:pt x="3737" y="2976"/>
                    <a:pt x="3570" y="3043"/>
                  </a:cubicBezTo>
                  <a:lnTo>
                    <a:pt x="3437" y="3110"/>
                  </a:lnTo>
                  <a:lnTo>
                    <a:pt x="3236" y="3143"/>
                  </a:lnTo>
                  <a:lnTo>
                    <a:pt x="3170" y="3176"/>
                  </a:lnTo>
                  <a:lnTo>
                    <a:pt x="2936" y="3176"/>
                  </a:lnTo>
                  <a:cubicBezTo>
                    <a:pt x="2769" y="3176"/>
                    <a:pt x="2603" y="3143"/>
                    <a:pt x="2436" y="3043"/>
                  </a:cubicBezTo>
                  <a:cubicBezTo>
                    <a:pt x="2269" y="2943"/>
                    <a:pt x="2136" y="2776"/>
                    <a:pt x="2036" y="2643"/>
                  </a:cubicBezTo>
                  <a:cubicBezTo>
                    <a:pt x="1969" y="2543"/>
                    <a:pt x="1902" y="2442"/>
                    <a:pt x="1869" y="2342"/>
                  </a:cubicBezTo>
                  <a:cubicBezTo>
                    <a:pt x="1802" y="2242"/>
                    <a:pt x="1769" y="2176"/>
                    <a:pt x="1735" y="2076"/>
                  </a:cubicBezTo>
                  <a:cubicBezTo>
                    <a:pt x="1669" y="1875"/>
                    <a:pt x="1602" y="1675"/>
                    <a:pt x="1535" y="1475"/>
                  </a:cubicBezTo>
                  <a:cubicBezTo>
                    <a:pt x="1435" y="1108"/>
                    <a:pt x="1368" y="775"/>
                    <a:pt x="1335" y="541"/>
                  </a:cubicBezTo>
                  <a:cubicBezTo>
                    <a:pt x="1302" y="341"/>
                    <a:pt x="1302" y="207"/>
                    <a:pt x="1302" y="207"/>
                  </a:cubicBezTo>
                  <a:cubicBezTo>
                    <a:pt x="1268" y="74"/>
                    <a:pt x="1202" y="7"/>
                    <a:pt x="1102" y="7"/>
                  </a:cubicBezTo>
                  <a:cubicBezTo>
                    <a:pt x="1080" y="3"/>
                    <a:pt x="1059" y="1"/>
                    <a:pt x="103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4" name="Google Shape;2334;p55"/>
            <p:cNvSpPr/>
            <p:nvPr/>
          </p:nvSpPr>
          <p:spPr>
            <a:xfrm>
              <a:off x="998071" y="1298712"/>
              <a:ext cx="285328" cy="134330"/>
            </a:xfrm>
            <a:custGeom>
              <a:avLst/>
              <a:gdLst/>
              <a:ahLst/>
              <a:cxnLst/>
              <a:rect l="l" t="t" r="r" b="b"/>
              <a:pathLst>
                <a:path w="6933" h="3264" extrusionOk="0">
                  <a:moveTo>
                    <a:pt x="6644" y="1"/>
                  </a:moveTo>
                  <a:cubicBezTo>
                    <a:pt x="6553" y="1"/>
                    <a:pt x="6464" y="52"/>
                    <a:pt x="6438" y="170"/>
                  </a:cubicBezTo>
                  <a:cubicBezTo>
                    <a:pt x="6371" y="270"/>
                    <a:pt x="6338" y="337"/>
                    <a:pt x="6271" y="437"/>
                  </a:cubicBezTo>
                  <a:cubicBezTo>
                    <a:pt x="6138" y="670"/>
                    <a:pt x="5971" y="870"/>
                    <a:pt x="5804" y="1071"/>
                  </a:cubicBezTo>
                  <a:cubicBezTo>
                    <a:pt x="5704" y="1204"/>
                    <a:pt x="5571" y="1337"/>
                    <a:pt x="5437" y="1438"/>
                  </a:cubicBezTo>
                  <a:cubicBezTo>
                    <a:pt x="5304" y="1571"/>
                    <a:pt x="5137" y="1671"/>
                    <a:pt x="5004" y="1771"/>
                  </a:cubicBezTo>
                  <a:cubicBezTo>
                    <a:pt x="4837" y="1905"/>
                    <a:pt x="4637" y="2005"/>
                    <a:pt x="4470" y="2071"/>
                  </a:cubicBezTo>
                  <a:cubicBezTo>
                    <a:pt x="4270" y="2138"/>
                    <a:pt x="4070" y="2205"/>
                    <a:pt x="3870" y="2271"/>
                  </a:cubicBezTo>
                  <a:cubicBezTo>
                    <a:pt x="3669" y="2305"/>
                    <a:pt x="3469" y="2338"/>
                    <a:pt x="3236" y="2372"/>
                  </a:cubicBezTo>
                  <a:cubicBezTo>
                    <a:pt x="3036" y="2405"/>
                    <a:pt x="2835" y="2405"/>
                    <a:pt x="2635" y="2405"/>
                  </a:cubicBezTo>
                  <a:cubicBezTo>
                    <a:pt x="2519" y="2388"/>
                    <a:pt x="2410" y="2388"/>
                    <a:pt x="2310" y="2388"/>
                  </a:cubicBezTo>
                  <a:cubicBezTo>
                    <a:pt x="2210" y="2388"/>
                    <a:pt x="2118" y="2388"/>
                    <a:pt x="2035" y="2372"/>
                  </a:cubicBezTo>
                  <a:cubicBezTo>
                    <a:pt x="1835" y="2338"/>
                    <a:pt x="1635" y="2305"/>
                    <a:pt x="1468" y="2271"/>
                  </a:cubicBezTo>
                  <a:cubicBezTo>
                    <a:pt x="1134" y="2238"/>
                    <a:pt x="834" y="2171"/>
                    <a:pt x="634" y="2138"/>
                  </a:cubicBezTo>
                  <a:lnTo>
                    <a:pt x="334" y="2071"/>
                  </a:lnTo>
                  <a:lnTo>
                    <a:pt x="300" y="2071"/>
                  </a:lnTo>
                  <a:cubicBezTo>
                    <a:pt x="283" y="2065"/>
                    <a:pt x="265" y="2063"/>
                    <a:pt x="247" y="2063"/>
                  </a:cubicBezTo>
                  <a:cubicBezTo>
                    <a:pt x="167" y="2063"/>
                    <a:pt x="94" y="2122"/>
                    <a:pt x="67" y="2205"/>
                  </a:cubicBezTo>
                  <a:cubicBezTo>
                    <a:pt x="0" y="2305"/>
                    <a:pt x="33" y="2472"/>
                    <a:pt x="167" y="2538"/>
                  </a:cubicBezTo>
                  <a:lnTo>
                    <a:pt x="467" y="2672"/>
                  </a:lnTo>
                  <a:lnTo>
                    <a:pt x="834" y="2805"/>
                  </a:lnTo>
                  <a:cubicBezTo>
                    <a:pt x="967" y="2905"/>
                    <a:pt x="1134" y="2939"/>
                    <a:pt x="1301" y="3005"/>
                  </a:cubicBezTo>
                  <a:lnTo>
                    <a:pt x="1868" y="3172"/>
                  </a:lnTo>
                  <a:cubicBezTo>
                    <a:pt x="2102" y="3205"/>
                    <a:pt x="2335" y="3239"/>
                    <a:pt x="2569" y="3239"/>
                  </a:cubicBezTo>
                  <a:cubicBezTo>
                    <a:pt x="2685" y="3255"/>
                    <a:pt x="2802" y="3264"/>
                    <a:pt x="2923" y="3264"/>
                  </a:cubicBezTo>
                  <a:cubicBezTo>
                    <a:pt x="3044" y="3264"/>
                    <a:pt x="3169" y="3255"/>
                    <a:pt x="3302" y="3239"/>
                  </a:cubicBezTo>
                  <a:cubicBezTo>
                    <a:pt x="3569" y="3239"/>
                    <a:pt x="3803" y="3205"/>
                    <a:pt x="4070" y="3139"/>
                  </a:cubicBezTo>
                  <a:cubicBezTo>
                    <a:pt x="4337" y="3072"/>
                    <a:pt x="4570" y="2972"/>
                    <a:pt x="4837" y="2872"/>
                  </a:cubicBezTo>
                  <a:cubicBezTo>
                    <a:pt x="5037" y="2772"/>
                    <a:pt x="5271" y="2638"/>
                    <a:pt x="5471" y="2472"/>
                  </a:cubicBezTo>
                  <a:cubicBezTo>
                    <a:pt x="5671" y="2338"/>
                    <a:pt x="5838" y="2171"/>
                    <a:pt x="6004" y="1971"/>
                  </a:cubicBezTo>
                  <a:cubicBezTo>
                    <a:pt x="6138" y="1838"/>
                    <a:pt x="6271" y="1671"/>
                    <a:pt x="6371" y="1471"/>
                  </a:cubicBezTo>
                  <a:cubicBezTo>
                    <a:pt x="6471" y="1337"/>
                    <a:pt x="6571" y="1171"/>
                    <a:pt x="6638" y="1004"/>
                  </a:cubicBezTo>
                  <a:cubicBezTo>
                    <a:pt x="6705" y="870"/>
                    <a:pt x="6738" y="737"/>
                    <a:pt x="6772" y="637"/>
                  </a:cubicBezTo>
                  <a:cubicBezTo>
                    <a:pt x="6805" y="504"/>
                    <a:pt x="6838" y="403"/>
                    <a:pt x="6872" y="270"/>
                  </a:cubicBezTo>
                  <a:lnTo>
                    <a:pt x="6872" y="303"/>
                  </a:lnTo>
                  <a:cubicBezTo>
                    <a:pt x="6932" y="121"/>
                    <a:pt x="6785" y="1"/>
                    <a:pt x="66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5" name="Google Shape;2335;p55"/>
            <p:cNvSpPr/>
            <p:nvPr/>
          </p:nvSpPr>
          <p:spPr>
            <a:xfrm>
              <a:off x="1068078" y="648067"/>
              <a:ext cx="4157" cy="4157"/>
            </a:xfrm>
            <a:custGeom>
              <a:avLst/>
              <a:gdLst/>
              <a:ahLst/>
              <a:cxnLst/>
              <a:rect l="l" t="t" r="r" b="b"/>
              <a:pathLst>
                <a:path w="101" h="101" extrusionOk="0">
                  <a:moveTo>
                    <a:pt x="67" y="1"/>
                  </a:moveTo>
                  <a:cubicBezTo>
                    <a:pt x="0" y="1"/>
                    <a:pt x="0" y="68"/>
                    <a:pt x="67" y="101"/>
                  </a:cubicBezTo>
                  <a:cubicBezTo>
                    <a:pt x="100" y="68"/>
                    <a:pt x="100" y="1"/>
                    <a:pt x="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2362" name="Google Shape;2362;p55"/>
          <p:cNvCxnSpPr>
            <a:cxnSpLocks/>
          </p:cNvCxnSpPr>
          <p:nvPr/>
        </p:nvCxnSpPr>
        <p:spPr>
          <a:xfrm>
            <a:off x="4648200" y="1560788"/>
            <a:ext cx="0" cy="3015093"/>
          </a:xfrm>
          <a:prstGeom prst="straightConnector1">
            <a:avLst/>
          </a:prstGeom>
          <a:noFill/>
          <a:ln w="19050" cap="flat" cmpd="sng">
            <a:solidFill>
              <a:schemeClr val="dk1"/>
            </a:solidFill>
            <a:prstDash val="dash"/>
            <a:round/>
            <a:headEnd type="none" w="med" len="med"/>
            <a:tailEnd type="none" w="med" len="med"/>
          </a:ln>
        </p:spPr>
      </p:cxnSp>
      <p:sp>
        <p:nvSpPr>
          <p:cNvPr id="4" name="TextBox 3">
            <a:extLst>
              <a:ext uri="{FF2B5EF4-FFF2-40B4-BE49-F238E27FC236}">
                <a16:creationId xmlns:a16="http://schemas.microsoft.com/office/drawing/2014/main" xmlns="" id="{4A3A813B-E6A5-4B88-ED34-87DF210898E7}"/>
              </a:ext>
            </a:extLst>
          </p:cNvPr>
          <p:cNvSpPr txBox="1"/>
          <p:nvPr/>
        </p:nvSpPr>
        <p:spPr>
          <a:xfrm>
            <a:off x="1228691" y="2522802"/>
            <a:ext cx="3216516" cy="584775"/>
          </a:xfrm>
          <a:prstGeom prst="rect">
            <a:avLst/>
          </a:prstGeom>
          <a:solidFill>
            <a:schemeClr val="accent2">
              <a:lumMod val="40000"/>
              <a:lumOff val="60000"/>
            </a:schemeClr>
          </a:solidFill>
          <a:effectLst>
            <a:softEdge rad="127000"/>
          </a:effectLst>
        </p:spPr>
        <p:txBody>
          <a:bodyPr wrap="square" rtlCol="0">
            <a:spAutoFit/>
          </a:bodyPr>
          <a:lstStyle/>
          <a:p>
            <a:pPr algn="ctr"/>
            <a:r>
              <a:rPr lang="en-US" sz="1600" b="1" spc="600" dirty="0" err="1">
                <a:solidFill>
                  <a:schemeClr val="accent6">
                    <a:lumMod val="50000"/>
                  </a:schemeClr>
                </a:solidFill>
                <a:latin typeface="Poor Richard" panose="02080502050505020702" pitchFamily="18" charset="0"/>
              </a:rPr>
              <a:t>Contoh</a:t>
            </a:r>
            <a:r>
              <a:rPr lang="en-US" sz="1600" b="1" spc="600" dirty="0">
                <a:solidFill>
                  <a:schemeClr val="accent6">
                    <a:lumMod val="50000"/>
                  </a:schemeClr>
                </a:solidFill>
                <a:latin typeface="Poor Richard" panose="02080502050505020702" pitchFamily="18" charset="0"/>
              </a:rPr>
              <a:t> </a:t>
            </a:r>
            <a:r>
              <a:rPr lang="en-US" sz="1600" b="1" spc="600" dirty="0" err="1">
                <a:solidFill>
                  <a:schemeClr val="accent6">
                    <a:lumMod val="50000"/>
                  </a:schemeClr>
                </a:solidFill>
                <a:latin typeface="Poor Richard" panose="02080502050505020702" pitchFamily="18" charset="0"/>
              </a:rPr>
              <a:t>Tawakal</a:t>
            </a:r>
            <a:r>
              <a:rPr lang="en-US" sz="1600" b="1" spc="600" dirty="0">
                <a:solidFill>
                  <a:schemeClr val="accent6">
                    <a:lumMod val="50000"/>
                  </a:schemeClr>
                </a:solidFill>
                <a:latin typeface="Poor Richard" panose="02080502050505020702" pitchFamily="18" charset="0"/>
              </a:rPr>
              <a:t>’ </a:t>
            </a:r>
            <a:r>
              <a:rPr lang="en-US" sz="1600" b="1" spc="600" dirty="0" err="1">
                <a:solidFill>
                  <a:schemeClr val="accent6">
                    <a:lumMod val="50000"/>
                  </a:schemeClr>
                </a:solidFill>
                <a:latin typeface="Poor Richard" panose="02080502050505020702" pitchFamily="18" charset="0"/>
              </a:rPr>
              <a:t>kepada</a:t>
            </a:r>
            <a:r>
              <a:rPr lang="en-US" sz="1600" b="1" spc="600" dirty="0">
                <a:solidFill>
                  <a:schemeClr val="accent6">
                    <a:lumMod val="50000"/>
                  </a:schemeClr>
                </a:solidFill>
                <a:latin typeface="Poor Richard" panose="02080502050505020702" pitchFamily="18" charset="0"/>
              </a:rPr>
              <a:t> Allah </a:t>
            </a:r>
            <a:r>
              <a:rPr lang="en-US" sz="1600" b="1" spc="600" dirty="0" err="1">
                <a:solidFill>
                  <a:schemeClr val="accent6">
                    <a:lumMod val="50000"/>
                  </a:schemeClr>
                </a:solidFill>
                <a:latin typeface="Poor Richard" panose="02080502050505020702" pitchFamily="18" charset="0"/>
              </a:rPr>
              <a:t>Swt</a:t>
            </a:r>
            <a:r>
              <a:rPr lang="en-US" sz="1600" b="1" spc="600" dirty="0">
                <a:solidFill>
                  <a:schemeClr val="accent6">
                    <a:lumMod val="50000"/>
                  </a:schemeClr>
                </a:solidFill>
                <a:latin typeface="Poor Richard" panose="02080502050505020702" pitchFamily="18" charset="0"/>
              </a:rPr>
              <a:t>.</a:t>
            </a:r>
            <a:endParaRPr lang="en-ID" sz="1600" b="1" spc="600" dirty="0">
              <a:solidFill>
                <a:schemeClr val="accent6">
                  <a:lumMod val="50000"/>
                </a:schemeClr>
              </a:solidFill>
              <a:latin typeface="Poor Richard" panose="02080502050505020702" pitchFamily="18" charset="0"/>
            </a:endParaRPr>
          </a:p>
        </p:txBody>
      </p:sp>
      <p:sp>
        <p:nvSpPr>
          <p:cNvPr id="106" name="TextBox 105">
            <a:extLst>
              <a:ext uri="{FF2B5EF4-FFF2-40B4-BE49-F238E27FC236}">
                <a16:creationId xmlns:a16="http://schemas.microsoft.com/office/drawing/2014/main" xmlns="" id="{77CFC2C8-18B8-24D5-0683-DE4450D35C29}"/>
              </a:ext>
            </a:extLst>
          </p:cNvPr>
          <p:cNvSpPr txBox="1"/>
          <p:nvPr/>
        </p:nvSpPr>
        <p:spPr>
          <a:xfrm>
            <a:off x="777122" y="3098553"/>
            <a:ext cx="3668085" cy="1477328"/>
          </a:xfrm>
          <a:prstGeom prst="rect">
            <a:avLst/>
          </a:prstGeom>
          <a:solidFill>
            <a:schemeClr val="bg1"/>
          </a:solidFill>
          <a:ln w="12700">
            <a:prstDash val="solid"/>
          </a:ln>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en-US" sz="1500" dirty="0" err="1">
                <a:latin typeface="+mj-lt"/>
              </a:rPr>
              <a:t>Contoh</a:t>
            </a:r>
            <a:r>
              <a:rPr lang="en-US" sz="1500" dirty="0">
                <a:latin typeface="+mj-lt"/>
              </a:rPr>
              <a:t> </a:t>
            </a:r>
            <a:r>
              <a:rPr lang="en-US" sz="1500" dirty="0" err="1">
                <a:latin typeface="+mj-lt"/>
              </a:rPr>
              <a:t>tawakal</a:t>
            </a:r>
            <a:r>
              <a:rPr lang="en-US" sz="1500" dirty="0">
                <a:latin typeface="+mj-lt"/>
              </a:rPr>
              <a:t> </a:t>
            </a:r>
            <a:r>
              <a:rPr lang="en-US" sz="1500" dirty="0" err="1">
                <a:latin typeface="+mj-lt"/>
              </a:rPr>
              <a:t>kepada</a:t>
            </a:r>
            <a:r>
              <a:rPr lang="en-US" sz="1500" dirty="0">
                <a:latin typeface="+mj-lt"/>
              </a:rPr>
              <a:t> Allah </a:t>
            </a:r>
            <a:r>
              <a:rPr lang="en-US" sz="1500" dirty="0" err="1">
                <a:latin typeface="+mj-lt"/>
              </a:rPr>
              <a:t>Swt</a:t>
            </a:r>
            <a:r>
              <a:rPr lang="en-US" sz="1500" dirty="0">
                <a:latin typeface="+mj-lt"/>
              </a:rPr>
              <a:t>. di </a:t>
            </a:r>
            <a:r>
              <a:rPr lang="en-US" sz="1500" dirty="0" err="1">
                <a:latin typeface="+mj-lt"/>
              </a:rPr>
              <a:t>kehidupan</a:t>
            </a:r>
            <a:r>
              <a:rPr lang="en-US" sz="1500" dirty="0">
                <a:latin typeface="+mj-lt"/>
              </a:rPr>
              <a:t> </a:t>
            </a:r>
            <a:r>
              <a:rPr lang="en-US" sz="1500" dirty="0" err="1">
                <a:latin typeface="+mj-lt"/>
              </a:rPr>
              <a:t>sehari-hari</a:t>
            </a:r>
            <a:r>
              <a:rPr lang="en-US" sz="1500" dirty="0">
                <a:latin typeface="+mj-lt"/>
              </a:rPr>
              <a:t> </a:t>
            </a:r>
            <a:r>
              <a:rPr lang="en-US" sz="1500" dirty="0" err="1">
                <a:latin typeface="+mj-lt"/>
              </a:rPr>
              <a:t>adalah</a:t>
            </a:r>
            <a:r>
              <a:rPr lang="en-US" sz="1500" dirty="0">
                <a:latin typeface="+mj-lt"/>
              </a:rPr>
              <a:t> </a:t>
            </a:r>
            <a:r>
              <a:rPr lang="en-US" sz="1500" dirty="0" err="1">
                <a:latin typeface="+mj-lt"/>
              </a:rPr>
              <a:t>saat</a:t>
            </a:r>
            <a:r>
              <a:rPr lang="en-US" sz="1500" dirty="0">
                <a:latin typeface="+mj-lt"/>
              </a:rPr>
              <a:t> </a:t>
            </a:r>
            <a:r>
              <a:rPr lang="en-US" sz="1500" dirty="0" err="1">
                <a:latin typeface="+mj-lt"/>
              </a:rPr>
              <a:t>kita</a:t>
            </a:r>
            <a:r>
              <a:rPr lang="en-US" sz="1500" dirty="0">
                <a:latin typeface="+mj-lt"/>
              </a:rPr>
              <a:t> </a:t>
            </a:r>
            <a:r>
              <a:rPr lang="en-US" sz="1500" dirty="0" err="1">
                <a:latin typeface="+mj-lt"/>
              </a:rPr>
              <a:t>dalam</a:t>
            </a:r>
            <a:r>
              <a:rPr lang="en-US" sz="1500" dirty="0">
                <a:latin typeface="+mj-lt"/>
              </a:rPr>
              <a:t> </a:t>
            </a:r>
            <a:r>
              <a:rPr lang="en-US" sz="1500" dirty="0" err="1">
                <a:latin typeface="+mj-lt"/>
              </a:rPr>
              <a:t>keadaan</a:t>
            </a:r>
            <a:r>
              <a:rPr lang="en-US" sz="1500" dirty="0">
                <a:latin typeface="+mj-lt"/>
              </a:rPr>
              <a:t> </a:t>
            </a:r>
            <a:r>
              <a:rPr lang="en-US" sz="1500" dirty="0" err="1">
                <a:latin typeface="+mj-lt"/>
              </a:rPr>
              <a:t>sakit</a:t>
            </a:r>
            <a:r>
              <a:rPr lang="en-US" sz="1500" dirty="0">
                <a:latin typeface="+mj-lt"/>
              </a:rPr>
              <a:t>. </a:t>
            </a:r>
            <a:r>
              <a:rPr lang="en-US" sz="1500" dirty="0" err="1">
                <a:latin typeface="+mj-lt"/>
              </a:rPr>
              <a:t>Dalam</a:t>
            </a:r>
            <a:r>
              <a:rPr lang="en-US" sz="1500" dirty="0">
                <a:latin typeface="+mj-lt"/>
              </a:rPr>
              <a:t> </a:t>
            </a:r>
            <a:r>
              <a:rPr lang="en-US" sz="1500" dirty="0" err="1">
                <a:latin typeface="+mj-lt"/>
              </a:rPr>
              <a:t>keadaan</a:t>
            </a:r>
            <a:r>
              <a:rPr lang="en-US" sz="1500" dirty="0">
                <a:latin typeface="+mj-lt"/>
              </a:rPr>
              <a:t> </a:t>
            </a:r>
            <a:r>
              <a:rPr lang="en-US" sz="1500" dirty="0" err="1">
                <a:latin typeface="+mj-lt"/>
              </a:rPr>
              <a:t>tersebut</a:t>
            </a:r>
            <a:r>
              <a:rPr lang="en-US" sz="1500" dirty="0">
                <a:latin typeface="+mj-lt"/>
              </a:rPr>
              <a:t> </a:t>
            </a:r>
            <a:r>
              <a:rPr lang="en-US" sz="1500" dirty="0" err="1">
                <a:latin typeface="+mj-lt"/>
              </a:rPr>
              <a:t>kita</a:t>
            </a:r>
            <a:r>
              <a:rPr lang="en-US" sz="1500" dirty="0">
                <a:latin typeface="+mj-lt"/>
              </a:rPr>
              <a:t> </a:t>
            </a:r>
            <a:r>
              <a:rPr lang="en-US" sz="1500" dirty="0" err="1">
                <a:latin typeface="+mj-lt"/>
              </a:rPr>
              <a:t>harus</a:t>
            </a:r>
            <a:r>
              <a:rPr lang="en-US" sz="1500" dirty="0">
                <a:latin typeface="+mj-lt"/>
              </a:rPr>
              <a:t> </a:t>
            </a:r>
            <a:r>
              <a:rPr lang="en-US" sz="1500" dirty="0" err="1">
                <a:latin typeface="+mj-lt"/>
              </a:rPr>
              <a:t>berusaha</a:t>
            </a:r>
            <a:r>
              <a:rPr lang="en-US" sz="1500" dirty="0">
                <a:latin typeface="+mj-lt"/>
              </a:rPr>
              <a:t> </a:t>
            </a:r>
            <a:r>
              <a:rPr lang="en-US" sz="1500" dirty="0" err="1">
                <a:latin typeface="+mj-lt"/>
              </a:rPr>
              <a:t>untuk</a:t>
            </a:r>
            <a:r>
              <a:rPr lang="en-US" sz="1500" dirty="0">
                <a:latin typeface="+mj-lt"/>
              </a:rPr>
              <a:t> </a:t>
            </a:r>
            <a:r>
              <a:rPr lang="en-US" sz="1500" dirty="0" err="1">
                <a:latin typeface="+mj-lt"/>
              </a:rPr>
              <a:t>mengobati</a:t>
            </a:r>
            <a:r>
              <a:rPr lang="en-US" sz="1500" dirty="0">
                <a:latin typeface="+mj-lt"/>
              </a:rPr>
              <a:t> </a:t>
            </a:r>
            <a:r>
              <a:rPr lang="en-US" sz="1500" dirty="0" err="1">
                <a:latin typeface="+mj-lt"/>
              </a:rPr>
              <a:t>sakitnya</a:t>
            </a:r>
            <a:r>
              <a:rPr lang="en-US" sz="1500" dirty="0">
                <a:latin typeface="+mj-lt"/>
              </a:rPr>
              <a:t> dan </a:t>
            </a:r>
            <a:r>
              <a:rPr lang="en-US" sz="1500" dirty="0" err="1">
                <a:latin typeface="+mj-lt"/>
              </a:rPr>
              <a:t>memohon</a:t>
            </a:r>
            <a:r>
              <a:rPr lang="en-US" sz="1500" dirty="0">
                <a:latin typeface="+mj-lt"/>
              </a:rPr>
              <a:t> </a:t>
            </a:r>
            <a:r>
              <a:rPr lang="en-US" sz="1500" dirty="0" err="1">
                <a:latin typeface="+mj-lt"/>
              </a:rPr>
              <a:t>atas</a:t>
            </a:r>
            <a:r>
              <a:rPr lang="en-US" sz="1500" dirty="0">
                <a:latin typeface="+mj-lt"/>
              </a:rPr>
              <a:t> </a:t>
            </a:r>
            <a:r>
              <a:rPr lang="en-US" sz="1500" dirty="0" err="1">
                <a:latin typeface="+mj-lt"/>
              </a:rPr>
              <a:t>kesembuhan</a:t>
            </a:r>
            <a:r>
              <a:rPr lang="en-US" sz="1500" dirty="0">
                <a:latin typeface="+mj-lt"/>
              </a:rPr>
              <a:t> </a:t>
            </a:r>
            <a:r>
              <a:rPr lang="en-US" sz="1500" dirty="0" err="1">
                <a:latin typeface="+mj-lt"/>
              </a:rPr>
              <a:t>setelah</a:t>
            </a:r>
            <a:r>
              <a:rPr lang="en-US" sz="1500" dirty="0">
                <a:latin typeface="+mj-lt"/>
              </a:rPr>
              <a:t> </a:t>
            </a:r>
            <a:r>
              <a:rPr lang="en-US" sz="1500" dirty="0" err="1">
                <a:latin typeface="+mj-lt"/>
              </a:rPr>
              <a:t>itu</a:t>
            </a:r>
            <a:r>
              <a:rPr lang="en-US" sz="1500" dirty="0">
                <a:latin typeface="+mj-lt"/>
              </a:rPr>
              <a:t> </a:t>
            </a:r>
            <a:r>
              <a:rPr lang="en-US" sz="1500" dirty="0" err="1">
                <a:latin typeface="+mj-lt"/>
              </a:rPr>
              <a:t>bertawakal</a:t>
            </a:r>
            <a:r>
              <a:rPr lang="en-US" sz="1500" dirty="0">
                <a:latin typeface="+mj-lt"/>
              </a:rPr>
              <a:t> </a:t>
            </a:r>
            <a:r>
              <a:rPr lang="en-US" sz="1500" dirty="0" err="1">
                <a:latin typeface="+mj-lt"/>
              </a:rPr>
              <a:t>kepada</a:t>
            </a:r>
            <a:r>
              <a:rPr lang="en-US" sz="1500" dirty="0">
                <a:latin typeface="+mj-lt"/>
              </a:rPr>
              <a:t> Allah. </a:t>
            </a:r>
            <a:endParaRPr lang="en-ID" sz="1500" dirty="0">
              <a:latin typeface="+mj-lt"/>
            </a:endParaRPr>
          </a:p>
        </p:txBody>
      </p:sp>
      <p:sp>
        <p:nvSpPr>
          <p:cNvPr id="101" name="TextBox 100">
            <a:extLst>
              <a:ext uri="{FF2B5EF4-FFF2-40B4-BE49-F238E27FC236}">
                <a16:creationId xmlns:a16="http://schemas.microsoft.com/office/drawing/2014/main" xmlns="" id="{FD784AD2-7594-7F69-EC5E-F0D6F82DDC15}"/>
              </a:ext>
            </a:extLst>
          </p:cNvPr>
          <p:cNvSpPr txBox="1"/>
          <p:nvPr/>
        </p:nvSpPr>
        <p:spPr>
          <a:xfrm>
            <a:off x="4900838" y="2568929"/>
            <a:ext cx="3287323" cy="584775"/>
          </a:xfrm>
          <a:prstGeom prst="rect">
            <a:avLst/>
          </a:prstGeom>
          <a:solidFill>
            <a:schemeClr val="accent2">
              <a:lumMod val="40000"/>
              <a:lumOff val="60000"/>
            </a:schemeClr>
          </a:solidFill>
          <a:effectLst>
            <a:softEdge rad="127000"/>
          </a:effectLst>
        </p:spPr>
        <p:txBody>
          <a:bodyPr wrap="square" rtlCol="0">
            <a:spAutoFit/>
          </a:bodyPr>
          <a:lstStyle/>
          <a:p>
            <a:pPr algn="ctr"/>
            <a:r>
              <a:rPr lang="en-US" sz="1600" b="1" spc="600" dirty="0" err="1">
                <a:solidFill>
                  <a:schemeClr val="accent6">
                    <a:lumMod val="50000"/>
                  </a:schemeClr>
                </a:solidFill>
                <a:latin typeface="Poor Richard" panose="02080502050505020702" pitchFamily="18" charset="0"/>
              </a:rPr>
              <a:t>Penerapan</a:t>
            </a:r>
            <a:r>
              <a:rPr lang="en-US" sz="1600" b="1" spc="600" dirty="0">
                <a:solidFill>
                  <a:schemeClr val="accent6">
                    <a:lumMod val="50000"/>
                  </a:schemeClr>
                </a:solidFill>
                <a:latin typeface="Poor Richard" panose="02080502050505020702" pitchFamily="18" charset="0"/>
              </a:rPr>
              <a:t> </a:t>
            </a:r>
            <a:r>
              <a:rPr lang="en-US" sz="1600" b="1" spc="600" dirty="0" err="1">
                <a:solidFill>
                  <a:schemeClr val="accent6">
                    <a:lumMod val="50000"/>
                  </a:schemeClr>
                </a:solidFill>
                <a:latin typeface="Poor Richard" panose="02080502050505020702" pitchFamily="18" charset="0"/>
              </a:rPr>
              <a:t>Tawakal</a:t>
            </a:r>
            <a:r>
              <a:rPr lang="en-US" sz="1600" b="1" spc="600" dirty="0">
                <a:solidFill>
                  <a:schemeClr val="accent6">
                    <a:lumMod val="50000"/>
                  </a:schemeClr>
                </a:solidFill>
                <a:latin typeface="Poor Richard" panose="02080502050505020702" pitchFamily="18" charset="0"/>
              </a:rPr>
              <a:t>’ </a:t>
            </a:r>
            <a:r>
              <a:rPr lang="en-US" sz="1600" b="1" spc="600" dirty="0" err="1">
                <a:solidFill>
                  <a:schemeClr val="accent6">
                    <a:lumMod val="50000"/>
                  </a:schemeClr>
                </a:solidFill>
                <a:latin typeface="Poor Richard" panose="02080502050505020702" pitchFamily="18" charset="0"/>
              </a:rPr>
              <a:t>kepada</a:t>
            </a:r>
            <a:r>
              <a:rPr lang="en-US" sz="1600" b="1" spc="600" dirty="0">
                <a:solidFill>
                  <a:schemeClr val="accent6">
                    <a:lumMod val="50000"/>
                  </a:schemeClr>
                </a:solidFill>
                <a:latin typeface="Poor Richard" panose="02080502050505020702" pitchFamily="18" charset="0"/>
              </a:rPr>
              <a:t> Allah </a:t>
            </a:r>
            <a:r>
              <a:rPr lang="en-US" sz="1600" b="1" spc="600" dirty="0" err="1">
                <a:solidFill>
                  <a:schemeClr val="accent6">
                    <a:lumMod val="50000"/>
                  </a:schemeClr>
                </a:solidFill>
                <a:latin typeface="Poor Richard" panose="02080502050505020702" pitchFamily="18" charset="0"/>
              </a:rPr>
              <a:t>Swt</a:t>
            </a:r>
            <a:r>
              <a:rPr lang="en-US" sz="1600" b="1" spc="600" dirty="0">
                <a:solidFill>
                  <a:schemeClr val="accent6">
                    <a:lumMod val="50000"/>
                  </a:schemeClr>
                </a:solidFill>
                <a:latin typeface="Poor Richard" panose="02080502050505020702" pitchFamily="18" charset="0"/>
              </a:rPr>
              <a:t>.</a:t>
            </a:r>
            <a:endParaRPr lang="en-ID" sz="1600" b="1" spc="600" dirty="0">
              <a:solidFill>
                <a:schemeClr val="accent6">
                  <a:lumMod val="50000"/>
                </a:schemeClr>
              </a:solidFill>
              <a:latin typeface="Poor Richard" panose="02080502050505020702" pitchFamily="18" charset="0"/>
            </a:endParaRPr>
          </a:p>
        </p:txBody>
      </p:sp>
      <p:pic>
        <p:nvPicPr>
          <p:cNvPr id="1026" name="Picture 2" descr="Middle aged son takes care of sick senior father, Happiness Asian family concepts">
            <a:extLst>
              <a:ext uri="{FF2B5EF4-FFF2-40B4-BE49-F238E27FC236}">
                <a16:creationId xmlns:a16="http://schemas.microsoft.com/office/drawing/2014/main" xmlns="" id="{A18FF725-5FE2-27EC-6698-674329E37982}"/>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4286" l="10000" r="93667">
                        <a14:foregroundMark x1="36833" y1="81190" x2="28500" y2="87619"/>
                        <a14:foregroundMark x1="26500" y1="82619" x2="26333" y2="85476"/>
                        <a14:foregroundMark x1="49667" y1="87619" x2="51167" y2="94286"/>
                        <a14:foregroundMark x1="26167" y1="80238" x2="24667" y2="84524"/>
                        <a14:foregroundMark x1="93667" y1="87857" x2="93333" y2="89286"/>
                        <a14:foregroundMark x1="39833" y1="91667" x2="43500" y2="91905"/>
                        <a14:foregroundMark x1="59500" y1="23333" x2="58333" y2="26905"/>
                        <a14:foregroundMark x1="57167" y1="25476" x2="60000" y2="24048"/>
                        <a14:foregroundMark x1="56500" y1="25952" x2="55833" y2="26190"/>
                        <a14:foregroundMark x1="57667" y1="25000" x2="59667" y2="23810"/>
                        <a14:foregroundMark x1="58333" y1="24762" x2="60833" y2="22143"/>
                        <a14:foregroundMark x1="67500" y1="24286" x2="69333" y2="27857"/>
                        <a14:foregroundMark x1="68167" y1="21429" x2="68167" y2="21429"/>
                      </a14:backgroundRemoval>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1255974" y="683404"/>
            <a:ext cx="2833316" cy="1983321"/>
          </a:xfrm>
          <a:prstGeom prst="rect">
            <a:avLst/>
          </a:prstGeom>
          <a:noFill/>
          <a:extLst>
            <a:ext uri="{909E8E84-426E-40DD-AFC4-6F175D3DCCD1}">
              <a14:hiddenFill xmlns:a14="http://schemas.microsoft.com/office/drawing/2010/main">
                <a:solidFill>
                  <a:srgbClr val="FFFFFF"/>
                </a:solidFill>
              </a14:hiddenFill>
            </a:ext>
          </a:extLst>
        </p:spPr>
      </p:pic>
      <p:grpSp>
        <p:nvGrpSpPr>
          <p:cNvPr id="2336" name="Google Shape;2336;p55"/>
          <p:cNvGrpSpPr/>
          <p:nvPr/>
        </p:nvGrpSpPr>
        <p:grpSpPr>
          <a:xfrm>
            <a:off x="7593309" y="543781"/>
            <a:ext cx="1225824" cy="1141693"/>
            <a:chOff x="7124839" y="734675"/>
            <a:chExt cx="1629002" cy="1517200"/>
          </a:xfrm>
        </p:grpSpPr>
        <p:sp>
          <p:nvSpPr>
            <p:cNvPr id="2337" name="Google Shape;2337;p55"/>
            <p:cNvSpPr/>
            <p:nvPr/>
          </p:nvSpPr>
          <p:spPr>
            <a:xfrm>
              <a:off x="7124850" y="734675"/>
              <a:ext cx="1628992" cy="1517200"/>
            </a:xfrm>
            <a:custGeom>
              <a:avLst/>
              <a:gdLst/>
              <a:ahLst/>
              <a:cxnLst/>
              <a:rect l="l" t="t" r="r" b="b"/>
              <a:pathLst>
                <a:path w="46134" h="42968" extrusionOk="0">
                  <a:moveTo>
                    <a:pt x="25896" y="1"/>
                  </a:moveTo>
                  <a:cubicBezTo>
                    <a:pt x="25804" y="1"/>
                    <a:pt x="25711" y="1"/>
                    <a:pt x="25619" y="3"/>
                  </a:cubicBezTo>
                  <a:cubicBezTo>
                    <a:pt x="17213" y="103"/>
                    <a:pt x="9307" y="4173"/>
                    <a:pt x="4370" y="10978"/>
                  </a:cubicBezTo>
                  <a:cubicBezTo>
                    <a:pt x="501" y="16281"/>
                    <a:pt x="0" y="23953"/>
                    <a:pt x="3002" y="31459"/>
                  </a:cubicBezTo>
                  <a:cubicBezTo>
                    <a:pt x="4070" y="34127"/>
                    <a:pt x="6305" y="38664"/>
                    <a:pt x="9474" y="39264"/>
                  </a:cubicBezTo>
                  <a:cubicBezTo>
                    <a:pt x="9674" y="39298"/>
                    <a:pt x="9907" y="39331"/>
                    <a:pt x="10108" y="39365"/>
                  </a:cubicBezTo>
                  <a:cubicBezTo>
                    <a:pt x="13236" y="41702"/>
                    <a:pt x="17047" y="42968"/>
                    <a:pt x="20963" y="42968"/>
                  </a:cubicBezTo>
                  <a:cubicBezTo>
                    <a:pt x="21014" y="42968"/>
                    <a:pt x="21064" y="42968"/>
                    <a:pt x="21115" y="42967"/>
                  </a:cubicBezTo>
                  <a:lnTo>
                    <a:pt x="21082" y="42967"/>
                  </a:lnTo>
                  <a:cubicBezTo>
                    <a:pt x="23651" y="42934"/>
                    <a:pt x="26186" y="42500"/>
                    <a:pt x="28587" y="41599"/>
                  </a:cubicBezTo>
                  <a:cubicBezTo>
                    <a:pt x="39829" y="37630"/>
                    <a:pt x="46133" y="27790"/>
                    <a:pt x="43798" y="18049"/>
                  </a:cubicBezTo>
                  <a:cubicBezTo>
                    <a:pt x="43898" y="13913"/>
                    <a:pt x="40863" y="4573"/>
                    <a:pt x="31556" y="1004"/>
                  </a:cubicBezTo>
                  <a:cubicBezTo>
                    <a:pt x="29741" y="335"/>
                    <a:pt x="27835" y="1"/>
                    <a:pt x="25896" y="1"/>
                  </a:cubicBezTo>
                  <a:close/>
                </a:path>
              </a:pathLst>
            </a:custGeom>
            <a:solidFill>
              <a:schemeClr val="accent4"/>
            </a:solidFill>
            <a:ln>
              <a:noFill/>
            </a:ln>
            <a:effectLst>
              <a:outerShdw dist="66675" dir="2820000" algn="bl" rotWithShape="0">
                <a:schemeClr val="dk1">
                  <a:alpha val="8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8" name="Google Shape;2338;p55"/>
            <p:cNvSpPr/>
            <p:nvPr/>
          </p:nvSpPr>
          <p:spPr>
            <a:xfrm>
              <a:off x="7688008" y="1250972"/>
              <a:ext cx="423593" cy="306385"/>
            </a:xfrm>
            <a:custGeom>
              <a:avLst/>
              <a:gdLst/>
              <a:ahLst/>
              <a:cxnLst/>
              <a:rect l="l" t="t" r="r" b="b"/>
              <a:pathLst>
                <a:path w="11742" h="8493" extrusionOk="0">
                  <a:moveTo>
                    <a:pt x="7261" y="1"/>
                  </a:moveTo>
                  <a:cubicBezTo>
                    <a:pt x="6359" y="1"/>
                    <a:pt x="5402" y="191"/>
                    <a:pt x="4470" y="587"/>
                  </a:cubicBezTo>
                  <a:cubicBezTo>
                    <a:pt x="1568" y="1855"/>
                    <a:pt x="0" y="4723"/>
                    <a:pt x="1001" y="6992"/>
                  </a:cubicBezTo>
                  <a:cubicBezTo>
                    <a:pt x="1268" y="7592"/>
                    <a:pt x="1668" y="8092"/>
                    <a:pt x="2202" y="8493"/>
                  </a:cubicBezTo>
                  <a:lnTo>
                    <a:pt x="2235" y="8459"/>
                  </a:lnTo>
                  <a:cubicBezTo>
                    <a:pt x="2235" y="8459"/>
                    <a:pt x="2602" y="4990"/>
                    <a:pt x="5371" y="3489"/>
                  </a:cubicBezTo>
                  <a:cubicBezTo>
                    <a:pt x="6801" y="2737"/>
                    <a:pt x="8045" y="2500"/>
                    <a:pt x="9044" y="2500"/>
                  </a:cubicBezTo>
                  <a:cubicBezTo>
                    <a:pt x="10748" y="2500"/>
                    <a:pt x="11742" y="3189"/>
                    <a:pt x="11742" y="3189"/>
                  </a:cubicBezTo>
                  <a:cubicBezTo>
                    <a:pt x="11709" y="2922"/>
                    <a:pt x="11608" y="2655"/>
                    <a:pt x="11508" y="2388"/>
                  </a:cubicBezTo>
                  <a:cubicBezTo>
                    <a:pt x="10829" y="849"/>
                    <a:pt x="9166" y="1"/>
                    <a:pt x="726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9" name="Google Shape;2339;p55"/>
            <p:cNvSpPr/>
            <p:nvPr/>
          </p:nvSpPr>
          <p:spPr>
            <a:xfrm>
              <a:off x="7508679" y="1382825"/>
              <a:ext cx="1132430" cy="767820"/>
            </a:xfrm>
            <a:custGeom>
              <a:avLst/>
              <a:gdLst/>
              <a:ahLst/>
              <a:cxnLst/>
              <a:rect l="l" t="t" r="r" b="b"/>
              <a:pathLst>
                <a:path w="31391" h="21284" extrusionOk="0">
                  <a:moveTo>
                    <a:pt x="29289" y="1"/>
                  </a:moveTo>
                  <a:cubicBezTo>
                    <a:pt x="29289" y="101"/>
                    <a:pt x="29255" y="201"/>
                    <a:pt x="29222" y="301"/>
                  </a:cubicBezTo>
                  <a:cubicBezTo>
                    <a:pt x="28521" y="2202"/>
                    <a:pt x="26987" y="1936"/>
                    <a:pt x="25452" y="2903"/>
                  </a:cubicBezTo>
                  <a:cubicBezTo>
                    <a:pt x="23885" y="3837"/>
                    <a:pt x="26853" y="7006"/>
                    <a:pt x="25553" y="8774"/>
                  </a:cubicBezTo>
                  <a:cubicBezTo>
                    <a:pt x="24252" y="10542"/>
                    <a:pt x="21550" y="9975"/>
                    <a:pt x="20149" y="10675"/>
                  </a:cubicBezTo>
                  <a:cubicBezTo>
                    <a:pt x="18714" y="11376"/>
                    <a:pt x="19548" y="14545"/>
                    <a:pt x="16946" y="16446"/>
                  </a:cubicBezTo>
                  <a:cubicBezTo>
                    <a:pt x="16415" y="16828"/>
                    <a:pt x="15918" y="16980"/>
                    <a:pt x="15453" y="16980"/>
                  </a:cubicBezTo>
                  <a:cubicBezTo>
                    <a:pt x="13643" y="16980"/>
                    <a:pt x="12318" y="14678"/>
                    <a:pt x="11309" y="14678"/>
                  </a:cubicBezTo>
                  <a:cubicBezTo>
                    <a:pt x="10008" y="14678"/>
                    <a:pt x="9174" y="17380"/>
                    <a:pt x="7273" y="18214"/>
                  </a:cubicBezTo>
                  <a:cubicBezTo>
                    <a:pt x="7101" y="18290"/>
                    <a:pt x="6934" y="18325"/>
                    <a:pt x="6771" y="18325"/>
                  </a:cubicBezTo>
                  <a:cubicBezTo>
                    <a:pt x="5153" y="18325"/>
                    <a:pt x="3927" y="14899"/>
                    <a:pt x="3170" y="14445"/>
                  </a:cubicBezTo>
                  <a:cubicBezTo>
                    <a:pt x="3128" y="14422"/>
                    <a:pt x="3085" y="14412"/>
                    <a:pt x="3042" y="14412"/>
                  </a:cubicBezTo>
                  <a:cubicBezTo>
                    <a:pt x="2373" y="14412"/>
                    <a:pt x="1599" y="16951"/>
                    <a:pt x="1" y="17547"/>
                  </a:cubicBezTo>
                  <a:cubicBezTo>
                    <a:pt x="332" y="17878"/>
                    <a:pt x="3816" y="21284"/>
                    <a:pt x="9917" y="21284"/>
                  </a:cubicBezTo>
                  <a:cubicBezTo>
                    <a:pt x="11804" y="21284"/>
                    <a:pt x="13941" y="20958"/>
                    <a:pt x="16313" y="20115"/>
                  </a:cubicBezTo>
                  <a:cubicBezTo>
                    <a:pt x="26787" y="16413"/>
                    <a:pt x="31390" y="7706"/>
                    <a:pt x="2928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0" name="Google Shape;2340;p55"/>
            <p:cNvSpPr/>
            <p:nvPr/>
          </p:nvSpPr>
          <p:spPr>
            <a:xfrm>
              <a:off x="7124839" y="838998"/>
              <a:ext cx="1456095" cy="1204905"/>
            </a:xfrm>
            <a:custGeom>
              <a:avLst/>
              <a:gdLst/>
              <a:ahLst/>
              <a:cxnLst/>
              <a:rect l="l" t="t" r="r" b="b"/>
              <a:pathLst>
                <a:path w="40363" h="33400" extrusionOk="0">
                  <a:moveTo>
                    <a:pt x="22873" y="11406"/>
                  </a:moveTo>
                  <a:cubicBezTo>
                    <a:pt x="24778" y="11406"/>
                    <a:pt x="26440" y="12269"/>
                    <a:pt x="27119" y="13808"/>
                  </a:cubicBezTo>
                  <a:cubicBezTo>
                    <a:pt x="27219" y="14075"/>
                    <a:pt x="27320" y="14342"/>
                    <a:pt x="27353" y="14609"/>
                  </a:cubicBezTo>
                  <a:cubicBezTo>
                    <a:pt x="27753" y="16710"/>
                    <a:pt x="26219" y="19079"/>
                    <a:pt x="23650" y="20213"/>
                  </a:cubicBezTo>
                  <a:cubicBezTo>
                    <a:pt x="22717" y="20621"/>
                    <a:pt x="21765" y="20813"/>
                    <a:pt x="20866" y="20813"/>
                  </a:cubicBezTo>
                  <a:cubicBezTo>
                    <a:pt x="19708" y="20813"/>
                    <a:pt x="18639" y="20495"/>
                    <a:pt x="17813" y="19913"/>
                  </a:cubicBezTo>
                  <a:cubicBezTo>
                    <a:pt x="17279" y="19512"/>
                    <a:pt x="16879" y="19012"/>
                    <a:pt x="16612" y="18412"/>
                  </a:cubicBezTo>
                  <a:cubicBezTo>
                    <a:pt x="15611" y="16143"/>
                    <a:pt x="17179" y="13275"/>
                    <a:pt x="20081" y="12007"/>
                  </a:cubicBezTo>
                  <a:cubicBezTo>
                    <a:pt x="21014" y="11600"/>
                    <a:pt x="21971" y="11406"/>
                    <a:pt x="22873" y="11406"/>
                  </a:cubicBezTo>
                  <a:close/>
                  <a:moveTo>
                    <a:pt x="25115" y="1"/>
                  </a:moveTo>
                  <a:cubicBezTo>
                    <a:pt x="19259" y="1"/>
                    <a:pt x="11444" y="2782"/>
                    <a:pt x="6505" y="9605"/>
                  </a:cubicBezTo>
                  <a:cubicBezTo>
                    <a:pt x="0" y="18578"/>
                    <a:pt x="7072" y="32255"/>
                    <a:pt x="9574" y="32722"/>
                  </a:cubicBezTo>
                  <a:cubicBezTo>
                    <a:pt x="9685" y="32744"/>
                    <a:pt x="9803" y="32755"/>
                    <a:pt x="9924" y="32755"/>
                  </a:cubicBezTo>
                  <a:cubicBezTo>
                    <a:pt x="10167" y="32755"/>
                    <a:pt x="10419" y="32711"/>
                    <a:pt x="10641" y="32622"/>
                  </a:cubicBezTo>
                  <a:cubicBezTo>
                    <a:pt x="12231" y="32029"/>
                    <a:pt x="13005" y="29514"/>
                    <a:pt x="13698" y="29514"/>
                  </a:cubicBezTo>
                  <a:cubicBezTo>
                    <a:pt x="13747" y="29514"/>
                    <a:pt x="13795" y="29527"/>
                    <a:pt x="13843" y="29553"/>
                  </a:cubicBezTo>
                  <a:cubicBezTo>
                    <a:pt x="14571" y="29947"/>
                    <a:pt x="15822" y="33400"/>
                    <a:pt x="17446" y="33400"/>
                  </a:cubicBezTo>
                  <a:cubicBezTo>
                    <a:pt x="17609" y="33400"/>
                    <a:pt x="17776" y="33365"/>
                    <a:pt x="17946" y="33289"/>
                  </a:cubicBezTo>
                  <a:cubicBezTo>
                    <a:pt x="19848" y="32488"/>
                    <a:pt x="20648" y="29753"/>
                    <a:pt x="21949" y="29753"/>
                  </a:cubicBezTo>
                  <a:cubicBezTo>
                    <a:pt x="22982" y="29753"/>
                    <a:pt x="24310" y="32068"/>
                    <a:pt x="26116" y="32068"/>
                  </a:cubicBezTo>
                  <a:cubicBezTo>
                    <a:pt x="26584" y="32068"/>
                    <a:pt x="27084" y="31912"/>
                    <a:pt x="27620" y="31521"/>
                  </a:cubicBezTo>
                  <a:cubicBezTo>
                    <a:pt x="30222" y="29653"/>
                    <a:pt x="29388" y="26484"/>
                    <a:pt x="30789" y="25750"/>
                  </a:cubicBezTo>
                  <a:cubicBezTo>
                    <a:pt x="32223" y="25050"/>
                    <a:pt x="34925" y="25650"/>
                    <a:pt x="36226" y="23882"/>
                  </a:cubicBezTo>
                  <a:cubicBezTo>
                    <a:pt x="37527" y="22114"/>
                    <a:pt x="34591" y="18912"/>
                    <a:pt x="36126" y="17978"/>
                  </a:cubicBezTo>
                  <a:cubicBezTo>
                    <a:pt x="37627" y="17044"/>
                    <a:pt x="39161" y="17277"/>
                    <a:pt x="39862" y="15376"/>
                  </a:cubicBezTo>
                  <a:cubicBezTo>
                    <a:pt x="39895" y="15276"/>
                    <a:pt x="39929" y="15176"/>
                    <a:pt x="39929" y="15076"/>
                  </a:cubicBezTo>
                  <a:cubicBezTo>
                    <a:pt x="40362" y="12641"/>
                    <a:pt x="38061" y="3901"/>
                    <a:pt x="29855" y="766"/>
                  </a:cubicBezTo>
                  <a:cubicBezTo>
                    <a:pt x="28560" y="268"/>
                    <a:pt x="26932" y="1"/>
                    <a:pt x="2511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1" name="Google Shape;2341;p55"/>
            <p:cNvSpPr/>
            <p:nvPr/>
          </p:nvSpPr>
          <p:spPr>
            <a:xfrm>
              <a:off x="7431694" y="1730153"/>
              <a:ext cx="49351" cy="103391"/>
            </a:xfrm>
            <a:custGeom>
              <a:avLst/>
              <a:gdLst/>
              <a:ahLst/>
              <a:cxnLst/>
              <a:rect l="l" t="t" r="r" b="b"/>
              <a:pathLst>
                <a:path w="1368" h="2866" extrusionOk="0">
                  <a:moveTo>
                    <a:pt x="374" y="0"/>
                  </a:moveTo>
                  <a:cubicBezTo>
                    <a:pt x="256" y="0"/>
                    <a:pt x="146" y="75"/>
                    <a:pt x="100" y="213"/>
                  </a:cubicBezTo>
                  <a:cubicBezTo>
                    <a:pt x="0" y="647"/>
                    <a:pt x="234" y="1014"/>
                    <a:pt x="367" y="1414"/>
                  </a:cubicBezTo>
                  <a:cubicBezTo>
                    <a:pt x="534" y="1881"/>
                    <a:pt x="701" y="2381"/>
                    <a:pt x="934" y="2815"/>
                  </a:cubicBezTo>
                  <a:cubicBezTo>
                    <a:pt x="951" y="2848"/>
                    <a:pt x="984" y="2865"/>
                    <a:pt x="1013" y="2865"/>
                  </a:cubicBezTo>
                  <a:cubicBezTo>
                    <a:pt x="1043" y="2865"/>
                    <a:pt x="1068" y="2848"/>
                    <a:pt x="1068" y="2815"/>
                  </a:cubicBezTo>
                  <a:cubicBezTo>
                    <a:pt x="1201" y="2081"/>
                    <a:pt x="1368" y="413"/>
                    <a:pt x="534" y="46"/>
                  </a:cubicBezTo>
                  <a:cubicBezTo>
                    <a:pt x="482" y="15"/>
                    <a:pt x="427" y="0"/>
                    <a:pt x="37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2" name="Google Shape;2342;p55"/>
            <p:cNvSpPr/>
            <p:nvPr/>
          </p:nvSpPr>
          <p:spPr>
            <a:xfrm>
              <a:off x="7555793" y="1607715"/>
              <a:ext cx="83838" cy="72799"/>
            </a:xfrm>
            <a:custGeom>
              <a:avLst/>
              <a:gdLst/>
              <a:ahLst/>
              <a:cxnLst/>
              <a:rect l="l" t="t" r="r" b="b"/>
              <a:pathLst>
                <a:path w="2324" h="2018" extrusionOk="0">
                  <a:moveTo>
                    <a:pt x="259" y="1"/>
                  </a:moveTo>
                  <a:cubicBezTo>
                    <a:pt x="110" y="1"/>
                    <a:pt x="1" y="181"/>
                    <a:pt x="63" y="305"/>
                  </a:cubicBezTo>
                  <a:cubicBezTo>
                    <a:pt x="296" y="672"/>
                    <a:pt x="563" y="972"/>
                    <a:pt x="863" y="1272"/>
                  </a:cubicBezTo>
                  <a:cubicBezTo>
                    <a:pt x="1130" y="1606"/>
                    <a:pt x="1497" y="1873"/>
                    <a:pt x="1897" y="2006"/>
                  </a:cubicBezTo>
                  <a:cubicBezTo>
                    <a:pt x="1925" y="2014"/>
                    <a:pt x="1952" y="2018"/>
                    <a:pt x="1978" y="2018"/>
                  </a:cubicBezTo>
                  <a:cubicBezTo>
                    <a:pt x="2174" y="2018"/>
                    <a:pt x="2323" y="1812"/>
                    <a:pt x="2264" y="1606"/>
                  </a:cubicBezTo>
                  <a:cubicBezTo>
                    <a:pt x="2131" y="1205"/>
                    <a:pt x="1864" y="872"/>
                    <a:pt x="1497" y="672"/>
                  </a:cubicBezTo>
                  <a:cubicBezTo>
                    <a:pt x="1130" y="372"/>
                    <a:pt x="730" y="171"/>
                    <a:pt x="296" y="5"/>
                  </a:cubicBezTo>
                  <a:cubicBezTo>
                    <a:pt x="284" y="2"/>
                    <a:pt x="271" y="1"/>
                    <a:pt x="25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3" name="Google Shape;2343;p55"/>
            <p:cNvSpPr/>
            <p:nvPr/>
          </p:nvSpPr>
          <p:spPr>
            <a:xfrm>
              <a:off x="7458137" y="1473697"/>
              <a:ext cx="46970" cy="117352"/>
            </a:xfrm>
            <a:custGeom>
              <a:avLst/>
              <a:gdLst/>
              <a:ahLst/>
              <a:cxnLst/>
              <a:rect l="l" t="t" r="r" b="b"/>
              <a:pathLst>
                <a:path w="1302" h="3253" extrusionOk="0">
                  <a:moveTo>
                    <a:pt x="681" y="0"/>
                  </a:moveTo>
                  <a:cubicBezTo>
                    <a:pt x="576" y="0"/>
                    <a:pt x="468" y="50"/>
                    <a:pt x="401" y="150"/>
                  </a:cubicBezTo>
                  <a:cubicBezTo>
                    <a:pt x="68" y="684"/>
                    <a:pt x="168" y="1351"/>
                    <a:pt x="134" y="1952"/>
                  </a:cubicBezTo>
                  <a:cubicBezTo>
                    <a:pt x="101" y="2319"/>
                    <a:pt x="1" y="2919"/>
                    <a:pt x="234" y="3253"/>
                  </a:cubicBezTo>
                  <a:lnTo>
                    <a:pt x="301" y="3253"/>
                  </a:lnTo>
                  <a:cubicBezTo>
                    <a:pt x="701" y="3119"/>
                    <a:pt x="868" y="2419"/>
                    <a:pt x="968" y="2052"/>
                  </a:cubicBezTo>
                  <a:cubicBezTo>
                    <a:pt x="1102" y="1451"/>
                    <a:pt x="1302" y="717"/>
                    <a:pt x="935" y="150"/>
                  </a:cubicBezTo>
                  <a:cubicBezTo>
                    <a:pt x="885" y="50"/>
                    <a:pt x="785" y="0"/>
                    <a:pt x="68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4" name="Google Shape;2344;p55"/>
            <p:cNvSpPr/>
            <p:nvPr/>
          </p:nvSpPr>
          <p:spPr>
            <a:xfrm>
              <a:off x="7583318" y="1457320"/>
              <a:ext cx="61400" cy="41919"/>
            </a:xfrm>
            <a:custGeom>
              <a:avLst/>
              <a:gdLst/>
              <a:ahLst/>
              <a:cxnLst/>
              <a:rect l="l" t="t" r="r" b="b"/>
              <a:pathLst>
                <a:path w="1702" h="1162" extrusionOk="0">
                  <a:moveTo>
                    <a:pt x="308" y="0"/>
                  </a:moveTo>
                  <a:cubicBezTo>
                    <a:pt x="272" y="0"/>
                    <a:pt x="236" y="2"/>
                    <a:pt x="200" y="4"/>
                  </a:cubicBezTo>
                  <a:cubicBezTo>
                    <a:pt x="67" y="4"/>
                    <a:pt x="0" y="137"/>
                    <a:pt x="100" y="237"/>
                  </a:cubicBezTo>
                  <a:cubicBezTo>
                    <a:pt x="234" y="371"/>
                    <a:pt x="367" y="504"/>
                    <a:pt x="500" y="638"/>
                  </a:cubicBezTo>
                  <a:cubicBezTo>
                    <a:pt x="667" y="838"/>
                    <a:pt x="834" y="1005"/>
                    <a:pt x="1034" y="1105"/>
                  </a:cubicBezTo>
                  <a:cubicBezTo>
                    <a:pt x="1100" y="1144"/>
                    <a:pt x="1167" y="1162"/>
                    <a:pt x="1231" y="1162"/>
                  </a:cubicBezTo>
                  <a:cubicBezTo>
                    <a:pt x="1492" y="1162"/>
                    <a:pt x="1702" y="872"/>
                    <a:pt x="1568" y="604"/>
                  </a:cubicBezTo>
                  <a:cubicBezTo>
                    <a:pt x="1258" y="202"/>
                    <a:pt x="776" y="0"/>
                    <a:pt x="30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5" name="Google Shape;2345;p55"/>
            <p:cNvSpPr/>
            <p:nvPr/>
          </p:nvSpPr>
          <p:spPr>
            <a:xfrm>
              <a:off x="7497856" y="1266376"/>
              <a:ext cx="92713" cy="48341"/>
            </a:xfrm>
            <a:custGeom>
              <a:avLst/>
              <a:gdLst/>
              <a:ahLst/>
              <a:cxnLst/>
              <a:rect l="l" t="t" r="r" b="b"/>
              <a:pathLst>
                <a:path w="2570" h="1340" extrusionOk="0">
                  <a:moveTo>
                    <a:pt x="543" y="0"/>
                  </a:moveTo>
                  <a:cubicBezTo>
                    <a:pt x="418" y="0"/>
                    <a:pt x="293" y="9"/>
                    <a:pt x="168" y="27"/>
                  </a:cubicBezTo>
                  <a:cubicBezTo>
                    <a:pt x="67" y="60"/>
                    <a:pt x="1" y="193"/>
                    <a:pt x="67" y="293"/>
                  </a:cubicBezTo>
                  <a:cubicBezTo>
                    <a:pt x="234" y="660"/>
                    <a:pt x="735" y="794"/>
                    <a:pt x="1068" y="961"/>
                  </a:cubicBezTo>
                  <a:cubicBezTo>
                    <a:pt x="1365" y="1095"/>
                    <a:pt x="1727" y="1340"/>
                    <a:pt x="2085" y="1340"/>
                  </a:cubicBezTo>
                  <a:cubicBezTo>
                    <a:pt x="2169" y="1340"/>
                    <a:pt x="2253" y="1326"/>
                    <a:pt x="2336" y="1294"/>
                  </a:cubicBezTo>
                  <a:cubicBezTo>
                    <a:pt x="2503" y="1261"/>
                    <a:pt x="2569" y="1127"/>
                    <a:pt x="2569" y="961"/>
                  </a:cubicBezTo>
                  <a:cubicBezTo>
                    <a:pt x="2503" y="393"/>
                    <a:pt x="2036" y="293"/>
                    <a:pt x="1569" y="160"/>
                  </a:cubicBezTo>
                  <a:cubicBezTo>
                    <a:pt x="1227" y="62"/>
                    <a:pt x="885" y="0"/>
                    <a:pt x="54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6" name="Google Shape;2346;p55"/>
            <p:cNvSpPr/>
            <p:nvPr/>
          </p:nvSpPr>
          <p:spPr>
            <a:xfrm>
              <a:off x="7701536" y="1118000"/>
              <a:ext cx="104257" cy="106133"/>
            </a:xfrm>
            <a:custGeom>
              <a:avLst/>
              <a:gdLst/>
              <a:ahLst/>
              <a:cxnLst/>
              <a:rect l="l" t="t" r="r" b="b"/>
              <a:pathLst>
                <a:path w="2890" h="2942" extrusionOk="0">
                  <a:moveTo>
                    <a:pt x="2535" y="1"/>
                  </a:moveTo>
                  <a:cubicBezTo>
                    <a:pt x="2522" y="1"/>
                    <a:pt x="2508" y="2"/>
                    <a:pt x="2494" y="3"/>
                  </a:cubicBezTo>
                  <a:cubicBezTo>
                    <a:pt x="1860" y="70"/>
                    <a:pt x="1527" y="537"/>
                    <a:pt x="1160" y="1004"/>
                  </a:cubicBezTo>
                  <a:cubicBezTo>
                    <a:pt x="826" y="1504"/>
                    <a:pt x="426" y="2005"/>
                    <a:pt x="126" y="2505"/>
                  </a:cubicBezTo>
                  <a:cubicBezTo>
                    <a:pt x="1" y="2723"/>
                    <a:pt x="168" y="2942"/>
                    <a:pt x="381" y="2942"/>
                  </a:cubicBezTo>
                  <a:cubicBezTo>
                    <a:pt x="396" y="2942"/>
                    <a:pt x="411" y="2941"/>
                    <a:pt x="426" y="2939"/>
                  </a:cubicBezTo>
                  <a:cubicBezTo>
                    <a:pt x="926" y="2705"/>
                    <a:pt x="1360" y="2338"/>
                    <a:pt x="1660" y="1905"/>
                  </a:cubicBezTo>
                  <a:cubicBezTo>
                    <a:pt x="2060" y="1471"/>
                    <a:pt x="2561" y="1071"/>
                    <a:pt x="2794" y="504"/>
                  </a:cubicBezTo>
                  <a:cubicBezTo>
                    <a:pt x="2889" y="313"/>
                    <a:pt x="2803" y="1"/>
                    <a:pt x="253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7" name="Google Shape;2347;p55"/>
            <p:cNvSpPr/>
            <p:nvPr/>
          </p:nvSpPr>
          <p:spPr>
            <a:xfrm>
              <a:off x="7943384" y="963095"/>
              <a:ext cx="106746" cy="120274"/>
            </a:xfrm>
            <a:custGeom>
              <a:avLst/>
              <a:gdLst/>
              <a:ahLst/>
              <a:cxnLst/>
              <a:rect l="l" t="t" r="r" b="b"/>
              <a:pathLst>
                <a:path w="2959" h="3334" extrusionOk="0">
                  <a:moveTo>
                    <a:pt x="2348" y="1"/>
                  </a:moveTo>
                  <a:cubicBezTo>
                    <a:pt x="2237" y="1"/>
                    <a:pt x="2123" y="48"/>
                    <a:pt x="2028" y="161"/>
                  </a:cubicBezTo>
                  <a:cubicBezTo>
                    <a:pt x="1294" y="995"/>
                    <a:pt x="660" y="1929"/>
                    <a:pt x="126" y="2930"/>
                  </a:cubicBezTo>
                  <a:cubicBezTo>
                    <a:pt x="0" y="3131"/>
                    <a:pt x="160" y="3333"/>
                    <a:pt x="346" y="3333"/>
                  </a:cubicBezTo>
                  <a:cubicBezTo>
                    <a:pt x="407" y="3333"/>
                    <a:pt x="470" y="3312"/>
                    <a:pt x="527" y="3263"/>
                  </a:cubicBezTo>
                  <a:cubicBezTo>
                    <a:pt x="1427" y="2563"/>
                    <a:pt x="2161" y="1695"/>
                    <a:pt x="2762" y="728"/>
                  </a:cubicBezTo>
                  <a:cubicBezTo>
                    <a:pt x="2959" y="383"/>
                    <a:pt x="2664" y="1"/>
                    <a:pt x="234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8" name="Google Shape;2348;p55"/>
            <p:cNvSpPr/>
            <p:nvPr/>
          </p:nvSpPr>
          <p:spPr>
            <a:xfrm>
              <a:off x="7826393" y="952562"/>
              <a:ext cx="71032" cy="72980"/>
            </a:xfrm>
            <a:custGeom>
              <a:avLst/>
              <a:gdLst/>
              <a:ahLst/>
              <a:cxnLst/>
              <a:rect l="l" t="t" r="r" b="b"/>
              <a:pathLst>
                <a:path w="1969" h="2023" extrusionOk="0">
                  <a:moveTo>
                    <a:pt x="319" y="0"/>
                  </a:moveTo>
                  <a:cubicBezTo>
                    <a:pt x="298" y="0"/>
                    <a:pt x="280" y="6"/>
                    <a:pt x="267" y="19"/>
                  </a:cubicBezTo>
                  <a:cubicBezTo>
                    <a:pt x="0" y="253"/>
                    <a:pt x="300" y="853"/>
                    <a:pt x="434" y="1087"/>
                  </a:cubicBezTo>
                  <a:cubicBezTo>
                    <a:pt x="661" y="1476"/>
                    <a:pt x="919" y="2022"/>
                    <a:pt x="1423" y="2022"/>
                  </a:cubicBezTo>
                  <a:cubicBezTo>
                    <a:pt x="1438" y="2022"/>
                    <a:pt x="1453" y="2022"/>
                    <a:pt x="1468" y="2021"/>
                  </a:cubicBezTo>
                  <a:cubicBezTo>
                    <a:pt x="1601" y="1987"/>
                    <a:pt x="1701" y="1921"/>
                    <a:pt x="1735" y="1787"/>
                  </a:cubicBezTo>
                  <a:cubicBezTo>
                    <a:pt x="1968" y="1254"/>
                    <a:pt x="1401" y="887"/>
                    <a:pt x="1068" y="586"/>
                  </a:cubicBezTo>
                  <a:cubicBezTo>
                    <a:pt x="978" y="496"/>
                    <a:pt x="508" y="0"/>
                    <a:pt x="31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9" name="Google Shape;2349;p55"/>
            <p:cNvSpPr/>
            <p:nvPr/>
          </p:nvSpPr>
          <p:spPr>
            <a:xfrm>
              <a:off x="8159727" y="1126983"/>
              <a:ext cx="122186" cy="85426"/>
            </a:xfrm>
            <a:custGeom>
              <a:avLst/>
              <a:gdLst/>
              <a:ahLst/>
              <a:cxnLst/>
              <a:rect l="l" t="t" r="r" b="b"/>
              <a:pathLst>
                <a:path w="3387" h="2368" extrusionOk="0">
                  <a:moveTo>
                    <a:pt x="2605" y="0"/>
                  </a:moveTo>
                  <a:cubicBezTo>
                    <a:pt x="2531" y="0"/>
                    <a:pt x="2452" y="17"/>
                    <a:pt x="2369" y="54"/>
                  </a:cubicBezTo>
                  <a:cubicBezTo>
                    <a:pt x="1902" y="255"/>
                    <a:pt x="1501" y="555"/>
                    <a:pt x="1168" y="922"/>
                  </a:cubicBezTo>
                  <a:cubicBezTo>
                    <a:pt x="801" y="1255"/>
                    <a:pt x="434" y="1589"/>
                    <a:pt x="100" y="1956"/>
                  </a:cubicBezTo>
                  <a:cubicBezTo>
                    <a:pt x="0" y="2089"/>
                    <a:pt x="34" y="2289"/>
                    <a:pt x="200" y="2323"/>
                  </a:cubicBezTo>
                  <a:cubicBezTo>
                    <a:pt x="296" y="2354"/>
                    <a:pt x="391" y="2367"/>
                    <a:pt x="485" y="2367"/>
                  </a:cubicBezTo>
                  <a:cubicBezTo>
                    <a:pt x="1311" y="2367"/>
                    <a:pt x="2084" y="1298"/>
                    <a:pt x="2802" y="1089"/>
                  </a:cubicBezTo>
                  <a:cubicBezTo>
                    <a:pt x="3386" y="826"/>
                    <a:pt x="3127" y="0"/>
                    <a:pt x="260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0" name="Google Shape;2350;p55"/>
            <p:cNvSpPr/>
            <p:nvPr/>
          </p:nvSpPr>
          <p:spPr>
            <a:xfrm>
              <a:off x="8050203" y="1095093"/>
              <a:ext cx="38564" cy="86941"/>
            </a:xfrm>
            <a:custGeom>
              <a:avLst/>
              <a:gdLst/>
              <a:ahLst/>
              <a:cxnLst/>
              <a:rect l="l" t="t" r="r" b="b"/>
              <a:pathLst>
                <a:path w="1069" h="2410" extrusionOk="0">
                  <a:moveTo>
                    <a:pt x="643" y="1"/>
                  </a:moveTo>
                  <a:cubicBezTo>
                    <a:pt x="510" y="1"/>
                    <a:pt x="378" y="63"/>
                    <a:pt x="301" y="205"/>
                  </a:cubicBezTo>
                  <a:cubicBezTo>
                    <a:pt x="134" y="538"/>
                    <a:pt x="67" y="905"/>
                    <a:pt x="67" y="1272"/>
                  </a:cubicBezTo>
                  <a:cubicBezTo>
                    <a:pt x="1" y="1606"/>
                    <a:pt x="34" y="1973"/>
                    <a:pt x="134" y="2339"/>
                  </a:cubicBezTo>
                  <a:cubicBezTo>
                    <a:pt x="175" y="2381"/>
                    <a:pt x="242" y="2409"/>
                    <a:pt x="303" y="2409"/>
                  </a:cubicBezTo>
                  <a:cubicBezTo>
                    <a:pt x="340" y="2409"/>
                    <a:pt x="375" y="2398"/>
                    <a:pt x="401" y="2373"/>
                  </a:cubicBezTo>
                  <a:cubicBezTo>
                    <a:pt x="601" y="2106"/>
                    <a:pt x="735" y="1806"/>
                    <a:pt x="801" y="1506"/>
                  </a:cubicBezTo>
                  <a:cubicBezTo>
                    <a:pt x="935" y="1139"/>
                    <a:pt x="1035" y="772"/>
                    <a:pt x="1068" y="405"/>
                  </a:cubicBezTo>
                  <a:cubicBezTo>
                    <a:pt x="1068" y="159"/>
                    <a:pt x="854" y="1"/>
                    <a:pt x="64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1" name="Google Shape;2351;p55"/>
            <p:cNvSpPr/>
            <p:nvPr/>
          </p:nvSpPr>
          <p:spPr>
            <a:xfrm>
              <a:off x="8197029" y="1431923"/>
              <a:ext cx="100505" cy="80231"/>
            </a:xfrm>
            <a:custGeom>
              <a:avLst/>
              <a:gdLst/>
              <a:ahLst/>
              <a:cxnLst/>
              <a:rect l="l" t="t" r="r" b="b"/>
              <a:pathLst>
                <a:path w="2786" h="2224" extrusionOk="0">
                  <a:moveTo>
                    <a:pt x="150" y="1"/>
                  </a:moveTo>
                  <a:cubicBezTo>
                    <a:pt x="50" y="1"/>
                    <a:pt x="0" y="88"/>
                    <a:pt x="0" y="174"/>
                  </a:cubicBezTo>
                  <a:cubicBezTo>
                    <a:pt x="100" y="641"/>
                    <a:pt x="567" y="975"/>
                    <a:pt x="901" y="1242"/>
                  </a:cubicBezTo>
                  <a:cubicBezTo>
                    <a:pt x="1268" y="1642"/>
                    <a:pt x="1701" y="1942"/>
                    <a:pt x="2135" y="2209"/>
                  </a:cubicBezTo>
                  <a:cubicBezTo>
                    <a:pt x="2175" y="2219"/>
                    <a:pt x="2214" y="2224"/>
                    <a:pt x="2251" y="2224"/>
                  </a:cubicBezTo>
                  <a:cubicBezTo>
                    <a:pt x="2585" y="2224"/>
                    <a:pt x="2786" y="1849"/>
                    <a:pt x="2635" y="1609"/>
                  </a:cubicBezTo>
                  <a:cubicBezTo>
                    <a:pt x="2402" y="1175"/>
                    <a:pt x="1902" y="941"/>
                    <a:pt x="1501" y="708"/>
                  </a:cubicBezTo>
                  <a:cubicBezTo>
                    <a:pt x="1101" y="408"/>
                    <a:pt x="667" y="174"/>
                    <a:pt x="200" y="7"/>
                  </a:cubicBezTo>
                  <a:cubicBezTo>
                    <a:pt x="183" y="3"/>
                    <a:pt x="166" y="1"/>
                    <a:pt x="15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2" name="Google Shape;2352;p55"/>
            <p:cNvSpPr/>
            <p:nvPr/>
          </p:nvSpPr>
          <p:spPr>
            <a:xfrm>
              <a:off x="8293746" y="1271174"/>
              <a:ext cx="95851" cy="96068"/>
            </a:xfrm>
            <a:custGeom>
              <a:avLst/>
              <a:gdLst/>
              <a:ahLst/>
              <a:cxnLst/>
              <a:rect l="l" t="t" r="r" b="b"/>
              <a:pathLst>
                <a:path w="2657" h="2663" extrusionOk="0">
                  <a:moveTo>
                    <a:pt x="230" y="0"/>
                  </a:moveTo>
                  <a:cubicBezTo>
                    <a:pt x="101" y="0"/>
                    <a:pt x="0" y="158"/>
                    <a:pt x="55" y="294"/>
                  </a:cubicBezTo>
                  <a:cubicBezTo>
                    <a:pt x="321" y="761"/>
                    <a:pt x="588" y="1228"/>
                    <a:pt x="922" y="1628"/>
                  </a:cubicBezTo>
                  <a:cubicBezTo>
                    <a:pt x="1255" y="2062"/>
                    <a:pt x="1622" y="2629"/>
                    <a:pt x="2189" y="2662"/>
                  </a:cubicBezTo>
                  <a:cubicBezTo>
                    <a:pt x="2456" y="2662"/>
                    <a:pt x="2656" y="2395"/>
                    <a:pt x="2590" y="2128"/>
                  </a:cubicBezTo>
                  <a:cubicBezTo>
                    <a:pt x="2523" y="1628"/>
                    <a:pt x="1889" y="1295"/>
                    <a:pt x="1522" y="994"/>
                  </a:cubicBezTo>
                  <a:cubicBezTo>
                    <a:pt x="1155" y="627"/>
                    <a:pt x="755" y="327"/>
                    <a:pt x="321" y="27"/>
                  </a:cubicBezTo>
                  <a:cubicBezTo>
                    <a:pt x="290" y="8"/>
                    <a:pt x="259" y="0"/>
                    <a:pt x="23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3" name="Google Shape;2353;p55"/>
            <p:cNvSpPr/>
            <p:nvPr/>
          </p:nvSpPr>
          <p:spPr>
            <a:xfrm>
              <a:off x="8369107" y="1135533"/>
              <a:ext cx="50577" cy="90151"/>
            </a:xfrm>
            <a:custGeom>
              <a:avLst/>
              <a:gdLst/>
              <a:ahLst/>
              <a:cxnLst/>
              <a:rect l="l" t="t" r="r" b="b"/>
              <a:pathLst>
                <a:path w="1402" h="2499" extrusionOk="0">
                  <a:moveTo>
                    <a:pt x="1124" y="0"/>
                  </a:moveTo>
                  <a:cubicBezTo>
                    <a:pt x="1095" y="0"/>
                    <a:pt x="1064" y="6"/>
                    <a:pt x="1034" y="18"/>
                  </a:cubicBezTo>
                  <a:cubicBezTo>
                    <a:pt x="200" y="151"/>
                    <a:pt x="0" y="1619"/>
                    <a:pt x="34" y="2286"/>
                  </a:cubicBezTo>
                  <a:cubicBezTo>
                    <a:pt x="57" y="2424"/>
                    <a:pt x="159" y="2499"/>
                    <a:pt x="264" y="2499"/>
                  </a:cubicBezTo>
                  <a:cubicBezTo>
                    <a:pt x="312" y="2499"/>
                    <a:pt x="359" y="2484"/>
                    <a:pt x="401" y="2453"/>
                  </a:cubicBezTo>
                  <a:cubicBezTo>
                    <a:pt x="667" y="2152"/>
                    <a:pt x="868" y="1819"/>
                    <a:pt x="1001" y="1419"/>
                  </a:cubicBezTo>
                  <a:cubicBezTo>
                    <a:pt x="1134" y="1052"/>
                    <a:pt x="1401" y="685"/>
                    <a:pt x="1368" y="251"/>
                  </a:cubicBezTo>
                  <a:cubicBezTo>
                    <a:pt x="1368" y="114"/>
                    <a:pt x="1256" y="0"/>
                    <a:pt x="112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4" name="Google Shape;2354;p55"/>
            <p:cNvSpPr/>
            <p:nvPr/>
          </p:nvSpPr>
          <p:spPr>
            <a:xfrm>
              <a:off x="8085124" y="1603747"/>
              <a:ext cx="109524" cy="65945"/>
            </a:xfrm>
            <a:custGeom>
              <a:avLst/>
              <a:gdLst/>
              <a:ahLst/>
              <a:cxnLst/>
              <a:rect l="l" t="t" r="r" b="b"/>
              <a:pathLst>
                <a:path w="3036" h="1828" extrusionOk="0">
                  <a:moveTo>
                    <a:pt x="547" y="0"/>
                  </a:moveTo>
                  <a:cubicBezTo>
                    <a:pt x="425" y="0"/>
                    <a:pt x="307" y="24"/>
                    <a:pt x="200" y="81"/>
                  </a:cubicBezTo>
                  <a:cubicBezTo>
                    <a:pt x="67" y="181"/>
                    <a:pt x="0" y="348"/>
                    <a:pt x="100" y="482"/>
                  </a:cubicBezTo>
                  <a:cubicBezTo>
                    <a:pt x="334" y="848"/>
                    <a:pt x="901" y="1082"/>
                    <a:pt x="1234" y="1315"/>
                  </a:cubicBezTo>
                  <a:cubicBezTo>
                    <a:pt x="1514" y="1494"/>
                    <a:pt x="2008" y="1827"/>
                    <a:pt x="2433" y="1827"/>
                  </a:cubicBezTo>
                  <a:cubicBezTo>
                    <a:pt x="2566" y="1827"/>
                    <a:pt x="2691" y="1795"/>
                    <a:pt x="2802" y="1716"/>
                  </a:cubicBezTo>
                  <a:cubicBezTo>
                    <a:pt x="2969" y="1616"/>
                    <a:pt x="3036" y="1449"/>
                    <a:pt x="3002" y="1249"/>
                  </a:cubicBezTo>
                  <a:cubicBezTo>
                    <a:pt x="2902" y="748"/>
                    <a:pt x="2102" y="482"/>
                    <a:pt x="1668" y="315"/>
                  </a:cubicBezTo>
                  <a:cubicBezTo>
                    <a:pt x="1341" y="214"/>
                    <a:pt x="921" y="0"/>
                    <a:pt x="54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5" name="Google Shape;2355;p55"/>
            <p:cNvSpPr/>
            <p:nvPr/>
          </p:nvSpPr>
          <p:spPr>
            <a:xfrm>
              <a:off x="7846847" y="1699309"/>
              <a:ext cx="120382" cy="91775"/>
            </a:xfrm>
            <a:custGeom>
              <a:avLst/>
              <a:gdLst/>
              <a:ahLst/>
              <a:cxnLst/>
              <a:rect l="l" t="t" r="r" b="b"/>
              <a:pathLst>
                <a:path w="3337" h="2544" extrusionOk="0">
                  <a:moveTo>
                    <a:pt x="100" y="1"/>
                  </a:moveTo>
                  <a:cubicBezTo>
                    <a:pt x="34" y="1"/>
                    <a:pt x="0" y="67"/>
                    <a:pt x="0" y="134"/>
                  </a:cubicBezTo>
                  <a:cubicBezTo>
                    <a:pt x="134" y="735"/>
                    <a:pt x="801" y="1202"/>
                    <a:pt x="1268" y="1569"/>
                  </a:cubicBezTo>
                  <a:cubicBezTo>
                    <a:pt x="1679" y="1862"/>
                    <a:pt x="2271" y="2543"/>
                    <a:pt x="2839" y="2543"/>
                  </a:cubicBezTo>
                  <a:cubicBezTo>
                    <a:pt x="2916" y="2543"/>
                    <a:pt x="2993" y="2531"/>
                    <a:pt x="3069" y="2503"/>
                  </a:cubicBezTo>
                  <a:cubicBezTo>
                    <a:pt x="3203" y="2469"/>
                    <a:pt x="3303" y="2302"/>
                    <a:pt x="3336" y="2136"/>
                  </a:cubicBezTo>
                  <a:cubicBezTo>
                    <a:pt x="3303" y="1502"/>
                    <a:pt x="2469" y="1202"/>
                    <a:pt x="2002" y="901"/>
                  </a:cubicBezTo>
                  <a:cubicBezTo>
                    <a:pt x="1468" y="568"/>
                    <a:pt x="768" y="1"/>
                    <a:pt x="10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6" name="Google Shape;2356;p55"/>
            <p:cNvSpPr/>
            <p:nvPr/>
          </p:nvSpPr>
          <p:spPr>
            <a:xfrm>
              <a:off x="7984185" y="1645918"/>
              <a:ext cx="50649" cy="58297"/>
            </a:xfrm>
            <a:custGeom>
              <a:avLst/>
              <a:gdLst/>
              <a:ahLst/>
              <a:cxnLst/>
              <a:rect l="l" t="t" r="r" b="b"/>
              <a:pathLst>
                <a:path w="1404" h="1616" extrusionOk="0">
                  <a:moveTo>
                    <a:pt x="807" y="0"/>
                  </a:moveTo>
                  <a:cubicBezTo>
                    <a:pt x="700" y="0"/>
                    <a:pt x="590" y="44"/>
                    <a:pt x="496" y="146"/>
                  </a:cubicBezTo>
                  <a:cubicBezTo>
                    <a:pt x="296" y="413"/>
                    <a:pt x="163" y="714"/>
                    <a:pt x="96" y="1047"/>
                  </a:cubicBezTo>
                  <a:cubicBezTo>
                    <a:pt x="64" y="1144"/>
                    <a:pt x="0" y="1616"/>
                    <a:pt x="208" y="1616"/>
                  </a:cubicBezTo>
                  <a:cubicBezTo>
                    <a:pt x="215" y="1616"/>
                    <a:pt x="222" y="1615"/>
                    <a:pt x="230" y="1614"/>
                  </a:cubicBezTo>
                  <a:cubicBezTo>
                    <a:pt x="463" y="1614"/>
                    <a:pt x="563" y="1414"/>
                    <a:pt x="697" y="1281"/>
                  </a:cubicBezTo>
                  <a:cubicBezTo>
                    <a:pt x="897" y="1114"/>
                    <a:pt x="1063" y="914"/>
                    <a:pt x="1230" y="714"/>
                  </a:cubicBezTo>
                  <a:cubicBezTo>
                    <a:pt x="1404" y="366"/>
                    <a:pt x="1116" y="0"/>
                    <a:pt x="80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7" name="Google Shape;2357;p55"/>
            <p:cNvSpPr/>
            <p:nvPr/>
          </p:nvSpPr>
          <p:spPr>
            <a:xfrm>
              <a:off x="7668744" y="1741300"/>
              <a:ext cx="89719" cy="77922"/>
            </a:xfrm>
            <a:custGeom>
              <a:avLst/>
              <a:gdLst/>
              <a:ahLst/>
              <a:cxnLst/>
              <a:rect l="l" t="t" r="r" b="b"/>
              <a:pathLst>
                <a:path w="2487" h="2160" extrusionOk="0">
                  <a:moveTo>
                    <a:pt x="1757" y="0"/>
                  </a:moveTo>
                  <a:cubicBezTo>
                    <a:pt x="1664" y="0"/>
                    <a:pt x="1566" y="22"/>
                    <a:pt x="1468" y="71"/>
                  </a:cubicBezTo>
                  <a:cubicBezTo>
                    <a:pt x="1168" y="304"/>
                    <a:pt x="934" y="571"/>
                    <a:pt x="734" y="905"/>
                  </a:cubicBezTo>
                  <a:cubicBezTo>
                    <a:pt x="568" y="1138"/>
                    <a:pt x="367" y="1405"/>
                    <a:pt x="167" y="1605"/>
                  </a:cubicBezTo>
                  <a:cubicBezTo>
                    <a:pt x="0" y="1772"/>
                    <a:pt x="67" y="2072"/>
                    <a:pt x="301" y="2139"/>
                  </a:cubicBezTo>
                  <a:cubicBezTo>
                    <a:pt x="374" y="2152"/>
                    <a:pt x="447" y="2159"/>
                    <a:pt x="520" y="2159"/>
                  </a:cubicBezTo>
                  <a:cubicBezTo>
                    <a:pt x="810" y="2159"/>
                    <a:pt x="1088" y="2052"/>
                    <a:pt x="1301" y="1839"/>
                  </a:cubicBezTo>
                  <a:cubicBezTo>
                    <a:pt x="1702" y="1605"/>
                    <a:pt x="2035" y="1272"/>
                    <a:pt x="2269" y="872"/>
                  </a:cubicBezTo>
                  <a:cubicBezTo>
                    <a:pt x="2487" y="436"/>
                    <a:pt x="2171" y="0"/>
                    <a:pt x="175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8" name="Google Shape;2358;p55"/>
            <p:cNvSpPr/>
            <p:nvPr/>
          </p:nvSpPr>
          <p:spPr>
            <a:xfrm>
              <a:off x="7745765" y="1866371"/>
              <a:ext cx="46970" cy="69228"/>
            </a:xfrm>
            <a:custGeom>
              <a:avLst/>
              <a:gdLst/>
              <a:ahLst/>
              <a:cxnLst/>
              <a:rect l="l" t="t" r="r" b="b"/>
              <a:pathLst>
                <a:path w="1302" h="1919" extrusionOk="0">
                  <a:moveTo>
                    <a:pt x="484" y="0"/>
                  </a:moveTo>
                  <a:cubicBezTo>
                    <a:pt x="457" y="0"/>
                    <a:pt x="429" y="2"/>
                    <a:pt x="401" y="6"/>
                  </a:cubicBezTo>
                  <a:cubicBezTo>
                    <a:pt x="0" y="73"/>
                    <a:pt x="34" y="674"/>
                    <a:pt x="67" y="940"/>
                  </a:cubicBezTo>
                  <a:cubicBezTo>
                    <a:pt x="134" y="1107"/>
                    <a:pt x="200" y="1307"/>
                    <a:pt x="301" y="1474"/>
                  </a:cubicBezTo>
                  <a:cubicBezTo>
                    <a:pt x="367" y="1641"/>
                    <a:pt x="467" y="1774"/>
                    <a:pt x="601" y="1874"/>
                  </a:cubicBezTo>
                  <a:cubicBezTo>
                    <a:pt x="656" y="1902"/>
                    <a:pt x="717" y="1918"/>
                    <a:pt x="779" y="1918"/>
                  </a:cubicBezTo>
                  <a:cubicBezTo>
                    <a:pt x="867" y="1918"/>
                    <a:pt x="956" y="1886"/>
                    <a:pt x="1034" y="1808"/>
                  </a:cubicBezTo>
                  <a:cubicBezTo>
                    <a:pt x="1301" y="1608"/>
                    <a:pt x="1235" y="1141"/>
                    <a:pt x="1201" y="840"/>
                  </a:cubicBezTo>
                  <a:cubicBezTo>
                    <a:pt x="1170" y="465"/>
                    <a:pt x="903" y="0"/>
                    <a:pt x="48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9" name="Google Shape;2359;p55"/>
            <p:cNvSpPr/>
            <p:nvPr/>
          </p:nvSpPr>
          <p:spPr>
            <a:xfrm>
              <a:off x="7572460" y="1102452"/>
              <a:ext cx="67280" cy="58261"/>
            </a:xfrm>
            <a:custGeom>
              <a:avLst/>
              <a:gdLst/>
              <a:ahLst/>
              <a:cxnLst/>
              <a:rect l="l" t="t" r="r" b="b"/>
              <a:pathLst>
                <a:path w="1865" h="1615" extrusionOk="0">
                  <a:moveTo>
                    <a:pt x="101" y="1"/>
                  </a:moveTo>
                  <a:cubicBezTo>
                    <a:pt x="68" y="1"/>
                    <a:pt x="1" y="67"/>
                    <a:pt x="34" y="101"/>
                  </a:cubicBezTo>
                  <a:cubicBezTo>
                    <a:pt x="234" y="368"/>
                    <a:pt x="401" y="634"/>
                    <a:pt x="568" y="935"/>
                  </a:cubicBezTo>
                  <a:cubicBezTo>
                    <a:pt x="801" y="1268"/>
                    <a:pt x="1135" y="1502"/>
                    <a:pt x="1502" y="1602"/>
                  </a:cubicBezTo>
                  <a:cubicBezTo>
                    <a:pt x="1533" y="1611"/>
                    <a:pt x="1563" y="1615"/>
                    <a:pt x="1590" y="1615"/>
                  </a:cubicBezTo>
                  <a:cubicBezTo>
                    <a:pt x="1768" y="1615"/>
                    <a:pt x="1864" y="1442"/>
                    <a:pt x="1836" y="1268"/>
                  </a:cubicBezTo>
                  <a:cubicBezTo>
                    <a:pt x="1769" y="868"/>
                    <a:pt x="1535" y="534"/>
                    <a:pt x="1168" y="334"/>
                  </a:cubicBezTo>
                  <a:cubicBezTo>
                    <a:pt x="835" y="167"/>
                    <a:pt x="468" y="67"/>
                    <a:pt x="10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0" name="Google Shape;2360;p55"/>
            <p:cNvSpPr/>
            <p:nvPr/>
          </p:nvSpPr>
          <p:spPr>
            <a:xfrm>
              <a:off x="7322170" y="1358619"/>
              <a:ext cx="78066" cy="49783"/>
            </a:xfrm>
            <a:custGeom>
              <a:avLst/>
              <a:gdLst/>
              <a:ahLst/>
              <a:cxnLst/>
              <a:rect l="l" t="t" r="r" b="b"/>
              <a:pathLst>
                <a:path w="2164" h="1380" extrusionOk="0">
                  <a:moveTo>
                    <a:pt x="1911" y="0"/>
                  </a:moveTo>
                  <a:cubicBezTo>
                    <a:pt x="1897" y="0"/>
                    <a:pt x="1883" y="2"/>
                    <a:pt x="1869" y="5"/>
                  </a:cubicBezTo>
                  <a:cubicBezTo>
                    <a:pt x="1101" y="138"/>
                    <a:pt x="734" y="872"/>
                    <a:pt x="67" y="1239"/>
                  </a:cubicBezTo>
                  <a:cubicBezTo>
                    <a:pt x="1" y="1272"/>
                    <a:pt x="34" y="1372"/>
                    <a:pt x="134" y="1372"/>
                  </a:cubicBezTo>
                  <a:cubicBezTo>
                    <a:pt x="188" y="1377"/>
                    <a:pt x="242" y="1379"/>
                    <a:pt x="296" y="1379"/>
                  </a:cubicBezTo>
                  <a:cubicBezTo>
                    <a:pt x="1037" y="1379"/>
                    <a:pt x="1729" y="958"/>
                    <a:pt x="2102" y="305"/>
                  </a:cubicBezTo>
                  <a:cubicBezTo>
                    <a:pt x="2163" y="153"/>
                    <a:pt x="2057" y="0"/>
                    <a:pt x="191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1" name="Google Shape;2361;p55"/>
            <p:cNvSpPr/>
            <p:nvPr/>
          </p:nvSpPr>
          <p:spPr>
            <a:xfrm>
              <a:off x="8039380" y="1863666"/>
              <a:ext cx="56602" cy="67208"/>
            </a:xfrm>
            <a:custGeom>
              <a:avLst/>
              <a:gdLst/>
              <a:ahLst/>
              <a:cxnLst/>
              <a:rect l="l" t="t" r="r" b="b"/>
              <a:pathLst>
                <a:path w="1569" h="1863" extrusionOk="0">
                  <a:moveTo>
                    <a:pt x="586" y="0"/>
                  </a:moveTo>
                  <a:cubicBezTo>
                    <a:pt x="547" y="0"/>
                    <a:pt x="507" y="5"/>
                    <a:pt x="467" y="15"/>
                  </a:cubicBezTo>
                  <a:cubicBezTo>
                    <a:pt x="134" y="115"/>
                    <a:pt x="0" y="482"/>
                    <a:pt x="167" y="749"/>
                  </a:cubicBezTo>
                  <a:cubicBezTo>
                    <a:pt x="334" y="1149"/>
                    <a:pt x="568" y="1783"/>
                    <a:pt x="1035" y="1849"/>
                  </a:cubicBezTo>
                  <a:cubicBezTo>
                    <a:pt x="1074" y="1858"/>
                    <a:pt x="1112" y="1862"/>
                    <a:pt x="1149" y="1862"/>
                  </a:cubicBezTo>
                  <a:cubicBezTo>
                    <a:pt x="1392" y="1862"/>
                    <a:pt x="1568" y="1681"/>
                    <a:pt x="1568" y="1449"/>
                  </a:cubicBezTo>
                  <a:cubicBezTo>
                    <a:pt x="1535" y="1216"/>
                    <a:pt x="1435" y="1015"/>
                    <a:pt x="1301" y="849"/>
                  </a:cubicBezTo>
                  <a:cubicBezTo>
                    <a:pt x="1201" y="715"/>
                    <a:pt x="1135" y="548"/>
                    <a:pt x="1068" y="382"/>
                  </a:cubicBezTo>
                  <a:cubicBezTo>
                    <a:pt x="1011" y="155"/>
                    <a:pt x="810" y="0"/>
                    <a:pt x="58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8" name="TextBox 87">
            <a:extLst>
              <a:ext uri="{FF2B5EF4-FFF2-40B4-BE49-F238E27FC236}">
                <a16:creationId xmlns:a16="http://schemas.microsoft.com/office/drawing/2014/main" xmlns="" id="{5F05A6B5-DE2F-CA9C-5743-C145598BBB6D}"/>
              </a:ext>
            </a:extLst>
          </p:cNvPr>
          <p:cNvSpPr txBox="1"/>
          <p:nvPr/>
        </p:nvSpPr>
        <p:spPr>
          <a:xfrm>
            <a:off x="1883153" y="270592"/>
            <a:ext cx="5376937" cy="461665"/>
          </a:xfrm>
          <a:prstGeom prst="rect">
            <a:avLst/>
          </a:prstGeom>
          <a:ln>
            <a:solidFill>
              <a:schemeClr val="accent6">
                <a:lumMod val="75000"/>
              </a:schemeClr>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n-US" sz="2400" b="1" spc="300" dirty="0">
                <a:solidFill>
                  <a:schemeClr val="accent6"/>
                </a:solidFill>
                <a:cs typeface="Andalus" panose="02020603050405020304" pitchFamily="18" charset="-78"/>
              </a:rPr>
              <a:t>D. </a:t>
            </a:r>
            <a:r>
              <a:rPr lang="en-US" sz="2400" b="1" spc="300" dirty="0" err="1">
                <a:solidFill>
                  <a:schemeClr val="accent6"/>
                </a:solidFill>
                <a:cs typeface="Andalus" panose="02020603050405020304" pitchFamily="18" charset="-78"/>
              </a:rPr>
              <a:t>Tawakal</a:t>
            </a:r>
            <a:r>
              <a:rPr lang="en-US" sz="2400" b="1" spc="300" dirty="0">
                <a:solidFill>
                  <a:schemeClr val="accent6"/>
                </a:solidFill>
                <a:cs typeface="Andalus" panose="02020603050405020304" pitchFamily="18" charset="-78"/>
              </a:rPr>
              <a:t> </a:t>
            </a:r>
            <a:r>
              <a:rPr lang="en-US" sz="2400" b="1" spc="300" dirty="0" err="1">
                <a:solidFill>
                  <a:schemeClr val="accent6"/>
                </a:solidFill>
                <a:cs typeface="Andalus" panose="02020603050405020304" pitchFamily="18" charset="-78"/>
              </a:rPr>
              <a:t>Kepada</a:t>
            </a:r>
            <a:r>
              <a:rPr lang="en-US" sz="2400" b="1" spc="300" dirty="0">
                <a:solidFill>
                  <a:schemeClr val="accent6"/>
                </a:solidFill>
                <a:cs typeface="Andalus" panose="02020603050405020304" pitchFamily="18" charset="-78"/>
              </a:rPr>
              <a:t> Allah </a:t>
            </a:r>
            <a:r>
              <a:rPr lang="en-US" sz="2400" b="1" spc="300" dirty="0" err="1">
                <a:solidFill>
                  <a:schemeClr val="accent6"/>
                </a:solidFill>
                <a:cs typeface="Andalus" panose="02020603050405020304" pitchFamily="18" charset="-78"/>
              </a:rPr>
              <a:t>Swt</a:t>
            </a:r>
            <a:r>
              <a:rPr lang="en-US" sz="2400" b="1" spc="300" dirty="0">
                <a:solidFill>
                  <a:schemeClr val="accent6"/>
                </a:solidFill>
                <a:cs typeface="Andalus" panose="02020603050405020304" pitchFamily="18" charset="-78"/>
              </a:rPr>
              <a:t> </a:t>
            </a:r>
            <a:endParaRPr lang="en-ID" sz="2400" b="1" spc="300" dirty="0">
              <a:solidFill>
                <a:schemeClr val="accent6"/>
              </a:solidFill>
              <a:cs typeface="Andalus" panose="02020603050405020304" pitchFamily="18" charset="-78"/>
            </a:endParaRPr>
          </a:p>
        </p:txBody>
      </p:sp>
      <p:pic>
        <p:nvPicPr>
          <p:cNvPr id="89" name="Picture 88">
            <a:extLst>
              <a:ext uri="{FF2B5EF4-FFF2-40B4-BE49-F238E27FC236}">
                <a16:creationId xmlns:a16="http://schemas.microsoft.com/office/drawing/2014/main" xmlns="" id="{A72CEF3A-39CB-6AE6-3312-C02AC3F1591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Tree>
    <p:extLst>
      <p:ext uri="{BB962C8B-B14F-4D97-AF65-F5344CB8AC3E}">
        <p14:creationId xmlns:p14="http://schemas.microsoft.com/office/powerpoint/2010/main" val="23711544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0">
              <a:schemeClr val="accent6">
                <a:lumMod val="20000"/>
                <a:lumOff val="80000"/>
              </a:schemeClr>
            </a:gs>
            <a:gs pos="57000">
              <a:schemeClr val="accent6">
                <a:lumMod val="20000"/>
                <a:lumOff val="80000"/>
              </a:schemeClr>
            </a:gs>
            <a:gs pos="0">
              <a:srgbClr val="EFCACA"/>
            </a:gs>
            <a:gs pos="95000">
              <a:schemeClr val="accent1">
                <a:lumMod val="20000"/>
                <a:lumOff val="80000"/>
              </a:schemeClr>
            </a:gs>
          </a:gsLst>
          <a:lin ang="5400000" scaled="1"/>
        </a:gradFill>
        <a:effectLst/>
      </p:bgPr>
    </p:bg>
    <p:spTree>
      <p:nvGrpSpPr>
        <p:cNvPr id="1" name="Shape 3396"/>
        <p:cNvGrpSpPr/>
        <p:nvPr/>
      </p:nvGrpSpPr>
      <p:grpSpPr>
        <a:xfrm>
          <a:off x="0" y="0"/>
          <a:ext cx="0" cy="0"/>
          <a:chOff x="0" y="0"/>
          <a:chExt cx="0" cy="0"/>
        </a:xfrm>
      </p:grpSpPr>
      <p:pic>
        <p:nvPicPr>
          <p:cNvPr id="83" name="Picture 82">
            <a:extLst>
              <a:ext uri="{FF2B5EF4-FFF2-40B4-BE49-F238E27FC236}">
                <a16:creationId xmlns:a16="http://schemas.microsoft.com/office/drawing/2014/main" xmlns="" id="{80D4A52B-4CB2-B386-77D7-DE9AC46487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525"/>
            <a:ext cx="9143244" cy="5143500"/>
          </a:xfrm>
          <a:prstGeom prst="rect">
            <a:avLst/>
          </a:prstGeom>
        </p:spPr>
      </p:pic>
      <p:sp>
        <p:nvSpPr>
          <p:cNvPr id="3397" name="Google Shape;3397;p70"/>
          <p:cNvSpPr txBox="1">
            <a:spLocks noGrp="1"/>
          </p:cNvSpPr>
          <p:nvPr>
            <p:ph type="subTitle" idx="1"/>
          </p:nvPr>
        </p:nvSpPr>
        <p:spPr>
          <a:xfrm flipH="1">
            <a:off x="1143425" y="1936933"/>
            <a:ext cx="6454636" cy="1973866"/>
          </a:xfrm>
          <a:prstGeom prst="rect">
            <a:avLst/>
          </a:prstGeom>
          <a:ln>
            <a:solidFill>
              <a:schemeClr val="accent6">
                <a:lumMod val="75000"/>
              </a:schemeClr>
            </a:solidFill>
          </a:ln>
        </p:spPr>
        <p:txBody>
          <a:bodyPr spcFirstLastPara="1" wrap="square" lIns="91425" tIns="91425" rIns="91425" bIns="91425" anchor="ctr" anchorCtr="0">
            <a:noAutofit/>
          </a:bodyPr>
          <a:lstStyle/>
          <a:p>
            <a:pPr marL="182880" lvl="0" indent="0" algn="just" rtl="0">
              <a:spcBef>
                <a:spcPts val="0"/>
              </a:spcBef>
              <a:spcAft>
                <a:spcPts val="1200"/>
              </a:spcAft>
              <a:buClr>
                <a:srgbClr val="000000"/>
              </a:buClr>
              <a:buSzPts val="1100"/>
              <a:buFont typeface="Arial"/>
              <a:buNone/>
            </a:pPr>
            <a:r>
              <a:rPr lang="en-US" dirty="0" err="1"/>
              <a:t>Setiap</a:t>
            </a:r>
            <a:r>
              <a:rPr lang="en-US" dirty="0"/>
              <a:t> </a:t>
            </a:r>
            <a:r>
              <a:rPr lang="en-US" dirty="0" err="1"/>
              <a:t>umat</a:t>
            </a:r>
            <a:r>
              <a:rPr lang="en-US" dirty="0"/>
              <a:t> Islam </a:t>
            </a:r>
            <a:r>
              <a:rPr lang="en-US" dirty="0" err="1"/>
              <a:t>harus</a:t>
            </a:r>
            <a:r>
              <a:rPr lang="en-US" dirty="0"/>
              <a:t> </a:t>
            </a:r>
            <a:r>
              <a:rPr lang="en-US" dirty="0" err="1"/>
              <a:t>memperlajari</a:t>
            </a:r>
            <a:r>
              <a:rPr lang="en-US" dirty="0"/>
              <a:t> dan </a:t>
            </a:r>
            <a:r>
              <a:rPr lang="en-US" dirty="0" err="1"/>
              <a:t>menerapkan</a:t>
            </a:r>
            <a:r>
              <a:rPr lang="en-US" dirty="0"/>
              <a:t> </a:t>
            </a:r>
            <a:r>
              <a:rPr lang="en-US" dirty="0" err="1"/>
              <a:t>cabang-cabang</a:t>
            </a:r>
            <a:r>
              <a:rPr lang="en-US" dirty="0"/>
              <a:t> </a:t>
            </a:r>
            <a:r>
              <a:rPr lang="en-US" dirty="0" err="1"/>
              <a:t>iman</a:t>
            </a:r>
            <a:r>
              <a:rPr lang="en-US" dirty="0"/>
              <a:t>, </a:t>
            </a:r>
            <a:r>
              <a:rPr lang="en-US" dirty="0" err="1"/>
              <a:t>terutama</a:t>
            </a:r>
            <a:r>
              <a:rPr lang="en-US" dirty="0"/>
              <a:t> </a:t>
            </a:r>
            <a:r>
              <a:rPr lang="en-US" dirty="0" err="1"/>
              <a:t>mahabbah</a:t>
            </a:r>
            <a:r>
              <a:rPr lang="en-US" dirty="0"/>
              <a:t>, </a:t>
            </a:r>
            <a:r>
              <a:rPr lang="en-US" dirty="0" err="1"/>
              <a:t>khauf</a:t>
            </a:r>
            <a:r>
              <a:rPr lang="en-US" dirty="0"/>
              <a:t>, raja’, dan </a:t>
            </a:r>
            <a:r>
              <a:rPr lang="en-US" dirty="0" err="1"/>
              <a:t>tawakal</a:t>
            </a:r>
            <a:r>
              <a:rPr lang="en-US" dirty="0"/>
              <a:t> </a:t>
            </a:r>
            <a:r>
              <a:rPr lang="en-US" dirty="0" err="1"/>
              <a:t>kepada</a:t>
            </a:r>
            <a:r>
              <a:rPr lang="en-US" dirty="0"/>
              <a:t> Allah </a:t>
            </a:r>
            <a:r>
              <a:rPr lang="en-US" dirty="0" err="1"/>
              <a:t>Swt</a:t>
            </a:r>
            <a:r>
              <a:rPr lang="en-US" dirty="0"/>
              <a:t>. </a:t>
            </a:r>
            <a:r>
              <a:rPr lang="en-US" dirty="0" err="1"/>
              <a:t>Mahabbah</a:t>
            </a:r>
            <a:r>
              <a:rPr lang="en-US" dirty="0"/>
              <a:t> </a:t>
            </a:r>
            <a:r>
              <a:rPr lang="en-US" dirty="0" err="1"/>
              <a:t>berarti</a:t>
            </a:r>
            <a:r>
              <a:rPr lang="en-US" dirty="0"/>
              <a:t> </a:t>
            </a:r>
            <a:r>
              <a:rPr lang="en-US" dirty="0" err="1"/>
              <a:t>mencintain</a:t>
            </a:r>
            <a:r>
              <a:rPr lang="en-US" dirty="0"/>
              <a:t> Allah </a:t>
            </a:r>
            <a:r>
              <a:rPr lang="en-US" dirty="0" err="1"/>
              <a:t>Swt</a:t>
            </a:r>
            <a:r>
              <a:rPr lang="en-US" dirty="0"/>
              <a:t>, </a:t>
            </a:r>
            <a:r>
              <a:rPr lang="en-US" dirty="0" err="1"/>
              <a:t>khauf</a:t>
            </a:r>
            <a:r>
              <a:rPr lang="en-US" dirty="0"/>
              <a:t> </a:t>
            </a:r>
            <a:r>
              <a:rPr lang="en-US" dirty="0" err="1"/>
              <a:t>berarti</a:t>
            </a:r>
            <a:r>
              <a:rPr lang="en-US" dirty="0"/>
              <a:t> </a:t>
            </a:r>
            <a:r>
              <a:rPr lang="en-US" dirty="0" err="1"/>
              <a:t>takut</a:t>
            </a:r>
            <a:r>
              <a:rPr lang="en-US" dirty="0"/>
              <a:t> </a:t>
            </a:r>
            <a:r>
              <a:rPr lang="en-US" dirty="0" err="1"/>
              <a:t>kepada</a:t>
            </a:r>
            <a:r>
              <a:rPr lang="en-US" dirty="0"/>
              <a:t> Allah </a:t>
            </a:r>
            <a:r>
              <a:rPr lang="en-US" dirty="0" err="1"/>
              <a:t>Swt</a:t>
            </a:r>
            <a:r>
              <a:rPr lang="en-US" dirty="0"/>
              <a:t>., Raja </a:t>
            </a:r>
            <a:r>
              <a:rPr lang="en-US" dirty="0" err="1"/>
              <a:t>adalah</a:t>
            </a:r>
            <a:r>
              <a:rPr lang="en-US" dirty="0"/>
              <a:t> </a:t>
            </a:r>
            <a:r>
              <a:rPr lang="en-US" dirty="0" err="1"/>
              <a:t>berharap</a:t>
            </a:r>
            <a:r>
              <a:rPr lang="en-US" dirty="0"/>
              <a:t> </a:t>
            </a:r>
            <a:r>
              <a:rPr lang="en-US" dirty="0" err="1"/>
              <a:t>kepada</a:t>
            </a:r>
            <a:r>
              <a:rPr lang="en-US" dirty="0"/>
              <a:t> Allah </a:t>
            </a:r>
            <a:r>
              <a:rPr lang="en-US" dirty="0" err="1"/>
              <a:t>Swt</a:t>
            </a:r>
            <a:r>
              <a:rPr lang="en-US" dirty="0"/>
              <a:t>, dan </a:t>
            </a:r>
            <a:r>
              <a:rPr lang="en-US" dirty="0" err="1"/>
              <a:t>Tawakal</a:t>
            </a:r>
            <a:r>
              <a:rPr lang="en-US" dirty="0"/>
              <a:t> </a:t>
            </a:r>
            <a:r>
              <a:rPr lang="en-US" dirty="0" err="1"/>
              <a:t>berarti</a:t>
            </a:r>
            <a:r>
              <a:rPr lang="en-US" dirty="0"/>
              <a:t> </a:t>
            </a:r>
            <a:r>
              <a:rPr lang="en-US" dirty="0" err="1"/>
              <a:t>berserah</a:t>
            </a:r>
            <a:r>
              <a:rPr lang="en-US" dirty="0"/>
              <a:t> </a:t>
            </a:r>
            <a:r>
              <a:rPr lang="en-US" dirty="0" err="1"/>
              <a:t>diri</a:t>
            </a:r>
            <a:r>
              <a:rPr lang="en-US" dirty="0"/>
              <a:t> </a:t>
            </a:r>
            <a:r>
              <a:rPr lang="en-US" dirty="0" err="1"/>
              <a:t>kepada</a:t>
            </a:r>
            <a:r>
              <a:rPr lang="en-US" dirty="0"/>
              <a:t> Allah </a:t>
            </a:r>
            <a:r>
              <a:rPr lang="en-US" dirty="0" err="1"/>
              <a:t>Swt</a:t>
            </a:r>
            <a:r>
              <a:rPr lang="en-US" dirty="0"/>
              <a:t>. Jika </a:t>
            </a:r>
            <a:r>
              <a:rPr lang="en-US" dirty="0" err="1"/>
              <a:t>kita</a:t>
            </a:r>
            <a:r>
              <a:rPr lang="en-US" dirty="0"/>
              <a:t> </a:t>
            </a:r>
            <a:r>
              <a:rPr lang="en-US" dirty="0" err="1"/>
              <a:t>menerapkan</a:t>
            </a:r>
            <a:r>
              <a:rPr lang="en-US" dirty="0"/>
              <a:t> </a:t>
            </a:r>
            <a:r>
              <a:rPr lang="en-US" dirty="0" err="1"/>
              <a:t>keempat</a:t>
            </a:r>
            <a:r>
              <a:rPr lang="en-US" dirty="0"/>
              <a:t> </a:t>
            </a:r>
            <a:r>
              <a:rPr lang="en-US" dirty="0" err="1"/>
              <a:t>cabang</a:t>
            </a:r>
            <a:r>
              <a:rPr lang="en-US" dirty="0"/>
              <a:t> </a:t>
            </a:r>
            <a:r>
              <a:rPr lang="en-US" dirty="0" err="1"/>
              <a:t>tersebut</a:t>
            </a:r>
            <a:r>
              <a:rPr lang="en-US" dirty="0"/>
              <a:t> </a:t>
            </a:r>
            <a:r>
              <a:rPr lang="en-US" dirty="0" err="1"/>
              <a:t>dalam</a:t>
            </a:r>
            <a:r>
              <a:rPr lang="en-US" dirty="0"/>
              <a:t> </a:t>
            </a:r>
            <a:r>
              <a:rPr lang="en-US" dirty="0" err="1"/>
              <a:t>kehidupan</a:t>
            </a:r>
            <a:r>
              <a:rPr lang="en-US" dirty="0"/>
              <a:t> </a:t>
            </a:r>
            <a:r>
              <a:rPr lang="en-US" dirty="0" err="1"/>
              <a:t>sehari-hari</a:t>
            </a:r>
            <a:r>
              <a:rPr lang="en-US" dirty="0"/>
              <a:t>, </a:t>
            </a:r>
            <a:r>
              <a:rPr lang="en-US" dirty="0" err="1"/>
              <a:t>maka</a:t>
            </a:r>
            <a:r>
              <a:rPr lang="en-US" dirty="0"/>
              <a:t> </a:t>
            </a:r>
            <a:r>
              <a:rPr lang="en-US" dirty="0" err="1"/>
              <a:t>dapat</a:t>
            </a:r>
            <a:r>
              <a:rPr lang="en-US" dirty="0"/>
              <a:t> </a:t>
            </a:r>
            <a:r>
              <a:rPr lang="en-US" dirty="0" err="1"/>
              <a:t>meningkatkan</a:t>
            </a:r>
            <a:r>
              <a:rPr lang="en-US" dirty="0"/>
              <a:t> </a:t>
            </a:r>
            <a:r>
              <a:rPr lang="en-US" dirty="0" err="1"/>
              <a:t>iman</a:t>
            </a:r>
            <a:r>
              <a:rPr lang="en-US" dirty="0"/>
              <a:t> dan </a:t>
            </a:r>
            <a:r>
              <a:rPr lang="en-US" dirty="0" err="1"/>
              <a:t>takwa</a:t>
            </a:r>
            <a:r>
              <a:rPr lang="en-US" dirty="0"/>
              <a:t> </a:t>
            </a:r>
            <a:r>
              <a:rPr lang="en-US" dirty="0" err="1"/>
              <a:t>kepada</a:t>
            </a:r>
            <a:r>
              <a:rPr lang="en-US" dirty="0"/>
              <a:t> Allah </a:t>
            </a:r>
            <a:r>
              <a:rPr lang="en-US" dirty="0" err="1"/>
              <a:t>Swi</a:t>
            </a:r>
            <a:r>
              <a:rPr lang="en-US" dirty="0"/>
              <a:t>. </a:t>
            </a:r>
            <a:endParaRPr dirty="0"/>
          </a:p>
        </p:txBody>
      </p:sp>
      <p:sp>
        <p:nvSpPr>
          <p:cNvPr id="3398" name="Google Shape;3398;p70"/>
          <p:cNvSpPr txBox="1">
            <a:spLocks noGrp="1"/>
          </p:cNvSpPr>
          <p:nvPr>
            <p:ph type="title"/>
          </p:nvPr>
        </p:nvSpPr>
        <p:spPr>
          <a:xfrm flipH="1">
            <a:off x="1093167" y="1040621"/>
            <a:ext cx="3714300" cy="10335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ID" sz="4000" b="1" spc="300" dirty="0">
                <a:solidFill>
                  <a:schemeClr val="accent6">
                    <a:lumMod val="50000"/>
                  </a:schemeClr>
                </a:solidFill>
                <a:latin typeface="+mn-lt"/>
              </a:rPr>
              <a:t>K</a:t>
            </a:r>
            <a:r>
              <a:rPr lang="en" sz="4000" b="1" spc="300" dirty="0">
                <a:solidFill>
                  <a:schemeClr val="accent6">
                    <a:lumMod val="50000"/>
                  </a:schemeClr>
                </a:solidFill>
                <a:latin typeface="+mn-lt"/>
              </a:rPr>
              <a:t>esimpulan </a:t>
            </a:r>
            <a:endParaRPr sz="4000" b="1" spc="300" dirty="0">
              <a:solidFill>
                <a:schemeClr val="accent6">
                  <a:lumMod val="50000"/>
                </a:schemeClr>
              </a:solidFill>
              <a:latin typeface="+mn-lt"/>
            </a:endParaRPr>
          </a:p>
        </p:txBody>
      </p:sp>
      <p:grpSp>
        <p:nvGrpSpPr>
          <p:cNvPr id="3399" name="Google Shape;3399;p70"/>
          <p:cNvGrpSpPr/>
          <p:nvPr/>
        </p:nvGrpSpPr>
        <p:grpSpPr>
          <a:xfrm rot="-330585">
            <a:off x="6523533" y="690510"/>
            <a:ext cx="1246857" cy="846632"/>
            <a:chOff x="1074550" y="-1975760"/>
            <a:chExt cx="2275987" cy="1545734"/>
          </a:xfrm>
        </p:grpSpPr>
        <p:sp>
          <p:nvSpPr>
            <p:cNvPr id="3400" name="Google Shape;3400;p70"/>
            <p:cNvSpPr/>
            <p:nvPr/>
          </p:nvSpPr>
          <p:spPr>
            <a:xfrm>
              <a:off x="1074550" y="-1975760"/>
              <a:ext cx="2274315" cy="1545670"/>
            </a:xfrm>
            <a:custGeom>
              <a:avLst/>
              <a:gdLst/>
              <a:ahLst/>
              <a:cxnLst/>
              <a:rect l="l" t="t" r="r" b="b"/>
              <a:pathLst>
                <a:path w="35358" h="24030" fill="none" extrusionOk="0">
                  <a:moveTo>
                    <a:pt x="35278" y="20465"/>
                  </a:moveTo>
                  <a:lnTo>
                    <a:pt x="33984" y="1981"/>
                  </a:lnTo>
                  <a:cubicBezTo>
                    <a:pt x="33905" y="872"/>
                    <a:pt x="32981" y="1"/>
                    <a:pt x="31872" y="27"/>
                  </a:cubicBezTo>
                  <a:lnTo>
                    <a:pt x="2113" y="555"/>
                  </a:lnTo>
                  <a:cubicBezTo>
                    <a:pt x="925" y="582"/>
                    <a:pt x="1" y="1585"/>
                    <a:pt x="54" y="2773"/>
                  </a:cubicBezTo>
                  <a:lnTo>
                    <a:pt x="1057" y="22023"/>
                  </a:lnTo>
                  <a:cubicBezTo>
                    <a:pt x="1110" y="23158"/>
                    <a:pt x="2087" y="24029"/>
                    <a:pt x="3249" y="24003"/>
                  </a:cubicBezTo>
                  <a:lnTo>
                    <a:pt x="6338" y="23871"/>
                  </a:lnTo>
                  <a:lnTo>
                    <a:pt x="6338" y="23871"/>
                  </a:lnTo>
                  <a:lnTo>
                    <a:pt x="31370" y="22788"/>
                  </a:lnTo>
                  <a:lnTo>
                    <a:pt x="31370" y="22788"/>
                  </a:lnTo>
                  <a:lnTo>
                    <a:pt x="33271" y="22709"/>
                  </a:lnTo>
                  <a:cubicBezTo>
                    <a:pt x="34459" y="22656"/>
                    <a:pt x="35357" y="21627"/>
                    <a:pt x="35278" y="20465"/>
                  </a:cubicBezTo>
                  <a:close/>
                </a:path>
              </a:pathLst>
            </a:custGeom>
            <a:solidFill>
              <a:schemeClr val="accent4"/>
            </a:solidFill>
            <a:ln w="228600" cap="flat" cmpd="sng">
              <a:solidFill>
                <a:srgbClr val="FFFFFF"/>
              </a:solidFill>
              <a:prstDash val="solid"/>
              <a:miter lim="26404"/>
              <a:headEnd type="none" w="sm" len="sm"/>
              <a:tailEnd type="none" w="sm" len="sm"/>
            </a:ln>
            <a:effectLst>
              <a:outerShdw dist="76200" dir="3000000" algn="bl" rotWithShape="0">
                <a:schemeClr val="dk1">
                  <a:alpha val="8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1" name="Google Shape;3401;p70"/>
            <p:cNvSpPr/>
            <p:nvPr/>
          </p:nvSpPr>
          <p:spPr>
            <a:xfrm>
              <a:off x="1074550" y="-1974087"/>
              <a:ext cx="2275987" cy="1544062"/>
            </a:xfrm>
            <a:custGeom>
              <a:avLst/>
              <a:gdLst/>
              <a:ahLst/>
              <a:cxnLst/>
              <a:rect l="l" t="t" r="r" b="b"/>
              <a:pathLst>
                <a:path w="35384" h="24005" extrusionOk="0">
                  <a:moveTo>
                    <a:pt x="31921" y="1"/>
                  </a:moveTo>
                  <a:cubicBezTo>
                    <a:pt x="31904" y="1"/>
                    <a:pt x="31888" y="1"/>
                    <a:pt x="31872" y="1"/>
                  </a:cubicBezTo>
                  <a:lnTo>
                    <a:pt x="2113" y="529"/>
                  </a:lnTo>
                  <a:cubicBezTo>
                    <a:pt x="925" y="556"/>
                    <a:pt x="1" y="1559"/>
                    <a:pt x="54" y="2747"/>
                  </a:cubicBezTo>
                  <a:lnTo>
                    <a:pt x="1057" y="22023"/>
                  </a:lnTo>
                  <a:cubicBezTo>
                    <a:pt x="1109" y="23142"/>
                    <a:pt x="2058" y="24004"/>
                    <a:pt x="3197" y="24004"/>
                  </a:cubicBezTo>
                  <a:cubicBezTo>
                    <a:pt x="3214" y="24004"/>
                    <a:pt x="3232" y="24004"/>
                    <a:pt x="3249" y="24003"/>
                  </a:cubicBezTo>
                  <a:lnTo>
                    <a:pt x="33271" y="22710"/>
                  </a:lnTo>
                  <a:cubicBezTo>
                    <a:pt x="34459" y="22657"/>
                    <a:pt x="35384" y="21627"/>
                    <a:pt x="35304" y="20439"/>
                  </a:cubicBezTo>
                  <a:lnTo>
                    <a:pt x="34011" y="1955"/>
                  </a:lnTo>
                  <a:cubicBezTo>
                    <a:pt x="33932" y="863"/>
                    <a:pt x="33009" y="1"/>
                    <a:pt x="3192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2" name="Google Shape;3402;p70"/>
            <p:cNvSpPr/>
            <p:nvPr/>
          </p:nvSpPr>
          <p:spPr>
            <a:xfrm>
              <a:off x="1195157" y="-1828008"/>
              <a:ext cx="1988916" cy="988637"/>
            </a:xfrm>
            <a:custGeom>
              <a:avLst/>
              <a:gdLst/>
              <a:ahLst/>
              <a:cxnLst/>
              <a:rect l="l" t="t" r="r" b="b"/>
              <a:pathLst>
                <a:path w="30921" h="15370" extrusionOk="0">
                  <a:moveTo>
                    <a:pt x="29017" y="0"/>
                  </a:moveTo>
                  <a:cubicBezTo>
                    <a:pt x="29000" y="0"/>
                    <a:pt x="28984" y="0"/>
                    <a:pt x="28967" y="1"/>
                  </a:cubicBezTo>
                  <a:lnTo>
                    <a:pt x="1189" y="1163"/>
                  </a:lnTo>
                  <a:cubicBezTo>
                    <a:pt x="502" y="1216"/>
                    <a:pt x="1" y="1797"/>
                    <a:pt x="54" y="2457"/>
                  </a:cubicBezTo>
                  <a:lnTo>
                    <a:pt x="1057" y="14286"/>
                  </a:lnTo>
                  <a:cubicBezTo>
                    <a:pt x="1108" y="14903"/>
                    <a:pt x="1610" y="15370"/>
                    <a:pt x="2221" y="15370"/>
                  </a:cubicBezTo>
                  <a:cubicBezTo>
                    <a:pt x="2238" y="15370"/>
                    <a:pt x="2255" y="15370"/>
                    <a:pt x="2272" y="15369"/>
                  </a:cubicBezTo>
                  <a:lnTo>
                    <a:pt x="29706" y="14762"/>
                  </a:lnTo>
                  <a:cubicBezTo>
                    <a:pt x="30366" y="14762"/>
                    <a:pt x="30921" y="14181"/>
                    <a:pt x="30868" y="13494"/>
                  </a:cubicBezTo>
                  <a:lnTo>
                    <a:pt x="30208" y="1137"/>
                  </a:lnTo>
                  <a:cubicBezTo>
                    <a:pt x="30182" y="493"/>
                    <a:pt x="29655" y="0"/>
                    <a:pt x="290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3" name="Google Shape;3403;p70"/>
            <p:cNvSpPr/>
            <p:nvPr/>
          </p:nvSpPr>
          <p:spPr>
            <a:xfrm>
              <a:off x="1225775" y="-1410162"/>
              <a:ext cx="1946463" cy="361878"/>
            </a:xfrm>
            <a:custGeom>
              <a:avLst/>
              <a:gdLst/>
              <a:ahLst/>
              <a:cxnLst/>
              <a:rect l="l" t="t" r="r" b="b"/>
              <a:pathLst>
                <a:path w="30261" h="5626" extrusionOk="0">
                  <a:moveTo>
                    <a:pt x="30022" y="1"/>
                  </a:moveTo>
                  <a:lnTo>
                    <a:pt x="0" y="1004"/>
                  </a:lnTo>
                  <a:lnTo>
                    <a:pt x="396" y="5625"/>
                  </a:lnTo>
                  <a:lnTo>
                    <a:pt x="30260" y="4622"/>
                  </a:lnTo>
                  <a:lnTo>
                    <a:pt x="30022"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4" name="Google Shape;3404;p70"/>
            <p:cNvSpPr/>
            <p:nvPr/>
          </p:nvSpPr>
          <p:spPr>
            <a:xfrm>
              <a:off x="1487314" y="-1452745"/>
              <a:ext cx="1426737" cy="431733"/>
            </a:xfrm>
            <a:custGeom>
              <a:avLst/>
              <a:gdLst/>
              <a:ahLst/>
              <a:cxnLst/>
              <a:rect l="l" t="t" r="r" b="b"/>
              <a:pathLst>
                <a:path w="22181" h="6712" extrusionOk="0">
                  <a:moveTo>
                    <a:pt x="18901" y="1"/>
                  </a:moveTo>
                  <a:cubicBezTo>
                    <a:pt x="18868" y="1"/>
                    <a:pt x="18834" y="2"/>
                    <a:pt x="18801" y="3"/>
                  </a:cubicBezTo>
                  <a:lnTo>
                    <a:pt x="3248" y="293"/>
                  </a:lnTo>
                  <a:cubicBezTo>
                    <a:pt x="1400" y="346"/>
                    <a:pt x="0" y="1957"/>
                    <a:pt x="212" y="3805"/>
                  </a:cubicBezTo>
                  <a:lnTo>
                    <a:pt x="212" y="3937"/>
                  </a:lnTo>
                  <a:cubicBezTo>
                    <a:pt x="393" y="5514"/>
                    <a:pt x="1738" y="6711"/>
                    <a:pt x="3305" y="6711"/>
                  </a:cubicBezTo>
                  <a:cubicBezTo>
                    <a:pt x="3339" y="6711"/>
                    <a:pt x="3373" y="6711"/>
                    <a:pt x="3407" y="6709"/>
                  </a:cubicBezTo>
                  <a:lnTo>
                    <a:pt x="18959" y="6287"/>
                  </a:lnTo>
                  <a:cubicBezTo>
                    <a:pt x="20781" y="6234"/>
                    <a:pt x="22180" y="4650"/>
                    <a:pt x="21996" y="2828"/>
                  </a:cubicBezTo>
                  <a:cubicBezTo>
                    <a:pt x="21840" y="1224"/>
                    <a:pt x="20495" y="1"/>
                    <a:pt x="18901" y="1"/>
                  </a:cubicBezTo>
                  <a:close/>
                </a:path>
              </a:pathLst>
            </a:custGeom>
            <a:solidFill>
              <a:srgbClr val="FFDBD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5" name="Google Shape;3405;p70"/>
            <p:cNvSpPr/>
            <p:nvPr/>
          </p:nvSpPr>
          <p:spPr>
            <a:xfrm>
              <a:off x="1944205" y="-1376200"/>
              <a:ext cx="567324" cy="217474"/>
            </a:xfrm>
            <a:custGeom>
              <a:avLst/>
              <a:gdLst/>
              <a:ahLst/>
              <a:cxnLst/>
              <a:rect l="l" t="t" r="r" b="b"/>
              <a:pathLst>
                <a:path w="8820" h="3381" extrusionOk="0">
                  <a:moveTo>
                    <a:pt x="8767" y="1"/>
                  </a:moveTo>
                  <a:lnTo>
                    <a:pt x="0" y="423"/>
                  </a:lnTo>
                  <a:lnTo>
                    <a:pt x="159" y="3381"/>
                  </a:lnTo>
                  <a:lnTo>
                    <a:pt x="8820" y="3169"/>
                  </a:lnTo>
                  <a:lnTo>
                    <a:pt x="8767"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6" name="Google Shape;3406;p70"/>
            <p:cNvSpPr/>
            <p:nvPr/>
          </p:nvSpPr>
          <p:spPr>
            <a:xfrm>
              <a:off x="1596021" y="-1340886"/>
              <a:ext cx="224228" cy="216317"/>
            </a:xfrm>
            <a:custGeom>
              <a:avLst/>
              <a:gdLst/>
              <a:ahLst/>
              <a:cxnLst/>
              <a:rect l="l" t="t" r="r" b="b"/>
              <a:pathLst>
                <a:path w="3486" h="3363" extrusionOk="0">
                  <a:moveTo>
                    <a:pt x="1705" y="0"/>
                  </a:moveTo>
                  <a:cubicBezTo>
                    <a:pt x="819" y="0"/>
                    <a:pt x="103" y="688"/>
                    <a:pt x="53" y="1591"/>
                  </a:cubicBezTo>
                  <a:cubicBezTo>
                    <a:pt x="0" y="2515"/>
                    <a:pt x="713" y="3307"/>
                    <a:pt x="1637" y="3360"/>
                  </a:cubicBezTo>
                  <a:cubicBezTo>
                    <a:pt x="1671" y="3362"/>
                    <a:pt x="1704" y="3363"/>
                    <a:pt x="1737" y="3363"/>
                  </a:cubicBezTo>
                  <a:cubicBezTo>
                    <a:pt x="2618" y="3363"/>
                    <a:pt x="3357" y="2692"/>
                    <a:pt x="3433" y="1775"/>
                  </a:cubicBezTo>
                  <a:cubicBezTo>
                    <a:pt x="3486" y="851"/>
                    <a:pt x="2773" y="59"/>
                    <a:pt x="1849" y="6"/>
                  </a:cubicBezTo>
                  <a:cubicBezTo>
                    <a:pt x="1800" y="2"/>
                    <a:pt x="1752" y="0"/>
                    <a:pt x="170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7" name="Google Shape;3407;p70"/>
            <p:cNvSpPr/>
            <p:nvPr/>
          </p:nvSpPr>
          <p:spPr>
            <a:xfrm>
              <a:off x="1942468" y="-1357481"/>
              <a:ext cx="183512" cy="197084"/>
            </a:xfrm>
            <a:custGeom>
              <a:avLst/>
              <a:gdLst/>
              <a:ahLst/>
              <a:cxnLst/>
              <a:rect l="l" t="t" r="r" b="b"/>
              <a:pathLst>
                <a:path w="2853" h="3064" extrusionOk="0">
                  <a:moveTo>
                    <a:pt x="2536" y="0"/>
                  </a:moveTo>
                  <a:lnTo>
                    <a:pt x="1" y="132"/>
                  </a:lnTo>
                  <a:lnTo>
                    <a:pt x="186" y="3063"/>
                  </a:lnTo>
                  <a:lnTo>
                    <a:pt x="2721" y="3010"/>
                  </a:lnTo>
                  <a:cubicBezTo>
                    <a:pt x="2773" y="2799"/>
                    <a:pt x="2800" y="2562"/>
                    <a:pt x="2800" y="2350"/>
                  </a:cubicBezTo>
                  <a:cubicBezTo>
                    <a:pt x="2853" y="1558"/>
                    <a:pt x="2773" y="766"/>
                    <a:pt x="253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8" name="Google Shape;3408;p70"/>
            <p:cNvSpPr/>
            <p:nvPr/>
          </p:nvSpPr>
          <p:spPr>
            <a:xfrm>
              <a:off x="2280488" y="-1376200"/>
              <a:ext cx="231046" cy="208984"/>
            </a:xfrm>
            <a:custGeom>
              <a:avLst/>
              <a:gdLst/>
              <a:ahLst/>
              <a:cxnLst/>
              <a:rect l="l" t="t" r="r" b="b"/>
              <a:pathLst>
                <a:path w="3592" h="3249" extrusionOk="0">
                  <a:moveTo>
                    <a:pt x="3539" y="1"/>
                  </a:moveTo>
                  <a:lnTo>
                    <a:pt x="159" y="159"/>
                  </a:lnTo>
                  <a:cubicBezTo>
                    <a:pt x="106" y="450"/>
                    <a:pt x="80" y="767"/>
                    <a:pt x="53" y="1083"/>
                  </a:cubicBezTo>
                  <a:cubicBezTo>
                    <a:pt x="0" y="1823"/>
                    <a:pt x="80" y="2536"/>
                    <a:pt x="265" y="3249"/>
                  </a:cubicBezTo>
                  <a:lnTo>
                    <a:pt x="3592" y="3169"/>
                  </a:lnTo>
                  <a:lnTo>
                    <a:pt x="3539"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9" name="Google Shape;3409;p70"/>
            <p:cNvSpPr/>
            <p:nvPr/>
          </p:nvSpPr>
          <p:spPr>
            <a:xfrm>
              <a:off x="2554056" y="-1388357"/>
              <a:ext cx="256389" cy="218118"/>
            </a:xfrm>
            <a:custGeom>
              <a:avLst/>
              <a:gdLst/>
              <a:ahLst/>
              <a:cxnLst/>
              <a:rect l="l" t="t" r="r" b="b"/>
              <a:pathLst>
                <a:path w="3986" h="3391" extrusionOk="0">
                  <a:moveTo>
                    <a:pt x="2222" y="1"/>
                  </a:moveTo>
                  <a:cubicBezTo>
                    <a:pt x="796" y="1"/>
                    <a:pt x="1" y="1727"/>
                    <a:pt x="976" y="2830"/>
                  </a:cubicBezTo>
                  <a:cubicBezTo>
                    <a:pt x="1333" y="3216"/>
                    <a:pt x="1790" y="3391"/>
                    <a:pt x="2237" y="3391"/>
                  </a:cubicBezTo>
                  <a:cubicBezTo>
                    <a:pt x="3076" y="3391"/>
                    <a:pt x="3881" y="2774"/>
                    <a:pt x="3933" y="1774"/>
                  </a:cubicBezTo>
                  <a:cubicBezTo>
                    <a:pt x="3986" y="850"/>
                    <a:pt x="3273" y="58"/>
                    <a:pt x="2349" y="5"/>
                  </a:cubicBezTo>
                  <a:cubicBezTo>
                    <a:pt x="2306" y="2"/>
                    <a:pt x="2264" y="1"/>
                    <a:pt x="222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0" name="Google Shape;3410;p70"/>
            <p:cNvSpPr/>
            <p:nvPr/>
          </p:nvSpPr>
          <p:spPr>
            <a:xfrm>
              <a:off x="1482233" y="-783394"/>
              <a:ext cx="1610185" cy="343096"/>
            </a:xfrm>
            <a:custGeom>
              <a:avLst/>
              <a:gdLst/>
              <a:ahLst/>
              <a:cxnLst/>
              <a:rect l="l" t="t" r="r" b="b"/>
              <a:pathLst>
                <a:path w="25033" h="5334" extrusionOk="0">
                  <a:moveTo>
                    <a:pt x="21890" y="0"/>
                  </a:moveTo>
                  <a:lnTo>
                    <a:pt x="2825" y="581"/>
                  </a:lnTo>
                  <a:cubicBezTo>
                    <a:pt x="2350" y="608"/>
                    <a:pt x="1901" y="898"/>
                    <a:pt x="1716" y="1347"/>
                  </a:cubicBezTo>
                  <a:lnTo>
                    <a:pt x="0" y="5334"/>
                  </a:lnTo>
                  <a:lnTo>
                    <a:pt x="0" y="5334"/>
                  </a:lnTo>
                  <a:lnTo>
                    <a:pt x="25032" y="4251"/>
                  </a:lnTo>
                  <a:lnTo>
                    <a:pt x="23025" y="660"/>
                  </a:lnTo>
                  <a:cubicBezTo>
                    <a:pt x="22788" y="238"/>
                    <a:pt x="22365" y="0"/>
                    <a:pt x="2189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1" name="Google Shape;3411;p70"/>
            <p:cNvSpPr/>
            <p:nvPr/>
          </p:nvSpPr>
          <p:spPr>
            <a:xfrm>
              <a:off x="1636802" y="-619498"/>
              <a:ext cx="73070" cy="69983"/>
            </a:xfrm>
            <a:custGeom>
              <a:avLst/>
              <a:gdLst/>
              <a:ahLst/>
              <a:cxnLst/>
              <a:rect l="l" t="t" r="r" b="b"/>
              <a:pathLst>
                <a:path w="1136" h="1088" extrusionOk="0">
                  <a:moveTo>
                    <a:pt x="537" y="1"/>
                  </a:moveTo>
                  <a:cubicBezTo>
                    <a:pt x="264" y="1"/>
                    <a:pt x="26" y="229"/>
                    <a:pt x="26" y="505"/>
                  </a:cubicBezTo>
                  <a:cubicBezTo>
                    <a:pt x="0" y="821"/>
                    <a:pt x="238" y="1086"/>
                    <a:pt x="528" y="1086"/>
                  </a:cubicBezTo>
                  <a:cubicBezTo>
                    <a:pt x="544" y="1087"/>
                    <a:pt x="560" y="1088"/>
                    <a:pt x="576" y="1088"/>
                  </a:cubicBezTo>
                  <a:cubicBezTo>
                    <a:pt x="871" y="1088"/>
                    <a:pt x="1109" y="859"/>
                    <a:pt x="1109" y="584"/>
                  </a:cubicBezTo>
                  <a:cubicBezTo>
                    <a:pt x="1135" y="267"/>
                    <a:pt x="898" y="3"/>
                    <a:pt x="581" y="3"/>
                  </a:cubicBezTo>
                  <a:cubicBezTo>
                    <a:pt x="566" y="2"/>
                    <a:pt x="551" y="1"/>
                    <a:pt x="53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2" name="Google Shape;3412;p70"/>
            <p:cNvSpPr/>
            <p:nvPr/>
          </p:nvSpPr>
          <p:spPr>
            <a:xfrm>
              <a:off x="1784554" y="-718042"/>
              <a:ext cx="62907" cy="58148"/>
            </a:xfrm>
            <a:custGeom>
              <a:avLst/>
              <a:gdLst/>
              <a:ahLst/>
              <a:cxnLst/>
              <a:rect l="l" t="t" r="r" b="b"/>
              <a:pathLst>
                <a:path w="978" h="904" extrusionOk="0">
                  <a:moveTo>
                    <a:pt x="478" y="1"/>
                  </a:moveTo>
                  <a:cubicBezTo>
                    <a:pt x="238" y="1"/>
                    <a:pt x="51" y="179"/>
                    <a:pt x="27" y="426"/>
                  </a:cubicBezTo>
                  <a:cubicBezTo>
                    <a:pt x="0" y="690"/>
                    <a:pt x="211" y="901"/>
                    <a:pt x="476" y="901"/>
                  </a:cubicBezTo>
                  <a:cubicBezTo>
                    <a:pt x="491" y="903"/>
                    <a:pt x="506" y="904"/>
                    <a:pt x="521" y="904"/>
                  </a:cubicBezTo>
                  <a:cubicBezTo>
                    <a:pt x="743" y="904"/>
                    <a:pt x="951" y="726"/>
                    <a:pt x="951" y="479"/>
                  </a:cubicBezTo>
                  <a:cubicBezTo>
                    <a:pt x="977" y="215"/>
                    <a:pt x="766" y="3"/>
                    <a:pt x="528" y="3"/>
                  </a:cubicBezTo>
                  <a:cubicBezTo>
                    <a:pt x="511" y="2"/>
                    <a:pt x="495" y="1"/>
                    <a:pt x="47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3" name="Google Shape;3413;p70"/>
            <p:cNvSpPr/>
            <p:nvPr/>
          </p:nvSpPr>
          <p:spPr>
            <a:xfrm>
              <a:off x="2729338" y="-731486"/>
              <a:ext cx="69211" cy="58855"/>
            </a:xfrm>
            <a:custGeom>
              <a:avLst/>
              <a:gdLst/>
              <a:ahLst/>
              <a:cxnLst/>
              <a:rect l="l" t="t" r="r" b="b"/>
              <a:pathLst>
                <a:path w="1076" h="915" extrusionOk="0">
                  <a:moveTo>
                    <a:pt x="596" y="0"/>
                  </a:moveTo>
                  <a:cubicBezTo>
                    <a:pt x="219" y="0"/>
                    <a:pt x="0" y="459"/>
                    <a:pt x="257" y="767"/>
                  </a:cubicBezTo>
                  <a:cubicBezTo>
                    <a:pt x="349" y="868"/>
                    <a:pt x="470" y="915"/>
                    <a:pt x="590" y="915"/>
                  </a:cubicBezTo>
                  <a:cubicBezTo>
                    <a:pt x="813" y="915"/>
                    <a:pt x="1032" y="752"/>
                    <a:pt x="1050" y="476"/>
                  </a:cubicBezTo>
                  <a:cubicBezTo>
                    <a:pt x="1076" y="239"/>
                    <a:pt x="891" y="1"/>
                    <a:pt x="627" y="1"/>
                  </a:cubicBezTo>
                  <a:cubicBezTo>
                    <a:pt x="616" y="0"/>
                    <a:pt x="606" y="0"/>
                    <a:pt x="59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4" name="Google Shape;3414;p70"/>
            <p:cNvSpPr/>
            <p:nvPr/>
          </p:nvSpPr>
          <p:spPr>
            <a:xfrm>
              <a:off x="2851617" y="-643169"/>
              <a:ext cx="82847" cy="69983"/>
            </a:xfrm>
            <a:custGeom>
              <a:avLst/>
              <a:gdLst/>
              <a:ahLst/>
              <a:cxnLst/>
              <a:rect l="l" t="t" r="r" b="b"/>
              <a:pathLst>
                <a:path w="1288" h="1088" extrusionOk="0">
                  <a:moveTo>
                    <a:pt x="702" y="0"/>
                  </a:moveTo>
                  <a:cubicBezTo>
                    <a:pt x="246" y="0"/>
                    <a:pt x="1" y="563"/>
                    <a:pt x="310" y="899"/>
                  </a:cubicBezTo>
                  <a:cubicBezTo>
                    <a:pt x="431" y="1029"/>
                    <a:pt x="581" y="1087"/>
                    <a:pt x="727" y="1087"/>
                  </a:cubicBezTo>
                  <a:cubicBezTo>
                    <a:pt x="994" y="1087"/>
                    <a:pt x="1244" y="890"/>
                    <a:pt x="1261" y="582"/>
                  </a:cubicBezTo>
                  <a:cubicBezTo>
                    <a:pt x="1287" y="265"/>
                    <a:pt x="1050" y="1"/>
                    <a:pt x="733" y="1"/>
                  </a:cubicBezTo>
                  <a:cubicBezTo>
                    <a:pt x="722" y="1"/>
                    <a:pt x="712" y="0"/>
                    <a:pt x="70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5" name="Google Shape;3415;p70"/>
            <p:cNvSpPr/>
            <p:nvPr/>
          </p:nvSpPr>
          <p:spPr>
            <a:xfrm>
              <a:off x="1348054" y="-1727728"/>
              <a:ext cx="1639002" cy="52680"/>
            </a:xfrm>
            <a:custGeom>
              <a:avLst/>
              <a:gdLst/>
              <a:ahLst/>
              <a:cxnLst/>
              <a:rect l="l" t="t" r="r" b="b"/>
              <a:pathLst>
                <a:path w="25481" h="819" fill="none" extrusionOk="0">
                  <a:moveTo>
                    <a:pt x="0" y="819"/>
                  </a:moveTo>
                  <a:lnTo>
                    <a:pt x="25481" y="0"/>
                  </a:lnTo>
                </a:path>
              </a:pathLst>
            </a:custGeom>
            <a:solidFill>
              <a:schemeClr val="dk1"/>
            </a:solidFill>
            <a:ln w="10550" cap="flat" cmpd="sng">
              <a:solidFill>
                <a:srgbClr val="000000"/>
              </a:solidFill>
              <a:prstDash val="solid"/>
              <a:miter lim="2640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6" name="Google Shape;3416;p70"/>
            <p:cNvSpPr/>
            <p:nvPr/>
          </p:nvSpPr>
          <p:spPr>
            <a:xfrm>
              <a:off x="1359954" y="-1636067"/>
              <a:ext cx="1637329" cy="62907"/>
            </a:xfrm>
            <a:custGeom>
              <a:avLst/>
              <a:gdLst/>
              <a:ahLst/>
              <a:cxnLst/>
              <a:rect l="l" t="t" r="r" b="b"/>
              <a:pathLst>
                <a:path w="25455" h="978" fill="none" extrusionOk="0">
                  <a:moveTo>
                    <a:pt x="0" y="978"/>
                  </a:moveTo>
                  <a:lnTo>
                    <a:pt x="25454" y="1"/>
                  </a:lnTo>
                </a:path>
              </a:pathLst>
            </a:custGeom>
            <a:solidFill>
              <a:schemeClr val="dk1"/>
            </a:solidFill>
            <a:ln w="10550" cap="flat" cmpd="sng">
              <a:solidFill>
                <a:srgbClr val="000000"/>
              </a:solidFill>
              <a:prstDash val="solid"/>
              <a:miter lim="2640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7" name="Google Shape;3417;p70"/>
            <p:cNvSpPr/>
            <p:nvPr/>
          </p:nvSpPr>
          <p:spPr>
            <a:xfrm>
              <a:off x="1353135" y="-1523951"/>
              <a:ext cx="1654310" cy="51008"/>
            </a:xfrm>
            <a:custGeom>
              <a:avLst/>
              <a:gdLst/>
              <a:ahLst/>
              <a:cxnLst/>
              <a:rect l="l" t="t" r="r" b="b"/>
              <a:pathLst>
                <a:path w="25719" h="793" fill="none" extrusionOk="0">
                  <a:moveTo>
                    <a:pt x="0" y="793"/>
                  </a:moveTo>
                  <a:lnTo>
                    <a:pt x="25719" y="1"/>
                  </a:lnTo>
                </a:path>
              </a:pathLst>
            </a:custGeom>
            <a:solidFill>
              <a:schemeClr val="dk1"/>
            </a:solidFill>
            <a:ln w="10550" cap="flat" cmpd="sng">
              <a:solidFill>
                <a:srgbClr val="000000"/>
              </a:solidFill>
              <a:prstDash val="solid"/>
              <a:miter lim="2640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8" name="Google Shape;3418;p70"/>
            <p:cNvSpPr/>
            <p:nvPr/>
          </p:nvSpPr>
          <p:spPr>
            <a:xfrm>
              <a:off x="1157785" y="-1839844"/>
              <a:ext cx="85034" cy="84970"/>
            </a:xfrm>
            <a:custGeom>
              <a:avLst/>
              <a:gdLst/>
              <a:ahLst/>
              <a:cxnLst/>
              <a:rect l="l" t="t" r="r" b="b"/>
              <a:pathLst>
                <a:path w="1322" h="1321" extrusionOk="0">
                  <a:moveTo>
                    <a:pt x="714" y="0"/>
                  </a:moveTo>
                  <a:cubicBezTo>
                    <a:pt x="344" y="0"/>
                    <a:pt x="27" y="264"/>
                    <a:pt x="1" y="634"/>
                  </a:cubicBezTo>
                  <a:cubicBezTo>
                    <a:pt x="1" y="977"/>
                    <a:pt x="265" y="1294"/>
                    <a:pt x="608" y="1321"/>
                  </a:cubicBezTo>
                  <a:cubicBezTo>
                    <a:pt x="978" y="1321"/>
                    <a:pt x="1295" y="1056"/>
                    <a:pt x="1321" y="713"/>
                  </a:cubicBezTo>
                  <a:cubicBezTo>
                    <a:pt x="1321" y="344"/>
                    <a:pt x="1057" y="27"/>
                    <a:pt x="71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9" name="Google Shape;3419;p70"/>
            <p:cNvSpPr/>
            <p:nvPr/>
          </p:nvSpPr>
          <p:spPr>
            <a:xfrm>
              <a:off x="1210466" y="-610879"/>
              <a:ext cx="86707" cy="85034"/>
            </a:xfrm>
            <a:custGeom>
              <a:avLst/>
              <a:gdLst/>
              <a:ahLst/>
              <a:cxnLst/>
              <a:rect l="l" t="t" r="r" b="b"/>
              <a:pathLst>
                <a:path w="1348" h="1322" extrusionOk="0">
                  <a:moveTo>
                    <a:pt x="713" y="1"/>
                  </a:moveTo>
                  <a:cubicBezTo>
                    <a:pt x="344" y="1"/>
                    <a:pt x="53" y="265"/>
                    <a:pt x="27" y="608"/>
                  </a:cubicBezTo>
                  <a:cubicBezTo>
                    <a:pt x="0" y="978"/>
                    <a:pt x="264" y="1295"/>
                    <a:pt x="634" y="1321"/>
                  </a:cubicBezTo>
                  <a:cubicBezTo>
                    <a:pt x="977" y="1321"/>
                    <a:pt x="1294" y="1057"/>
                    <a:pt x="1321" y="714"/>
                  </a:cubicBezTo>
                  <a:cubicBezTo>
                    <a:pt x="1347" y="344"/>
                    <a:pt x="1057" y="27"/>
                    <a:pt x="71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0" name="Google Shape;3420;p70"/>
            <p:cNvSpPr/>
            <p:nvPr/>
          </p:nvSpPr>
          <p:spPr>
            <a:xfrm>
              <a:off x="3107625" y="-1906226"/>
              <a:ext cx="86707" cy="83555"/>
            </a:xfrm>
            <a:custGeom>
              <a:avLst/>
              <a:gdLst/>
              <a:ahLst/>
              <a:cxnLst/>
              <a:rect l="l" t="t" r="r" b="b"/>
              <a:pathLst>
                <a:path w="1348" h="1299" extrusionOk="0">
                  <a:moveTo>
                    <a:pt x="666" y="1"/>
                  </a:moveTo>
                  <a:cubicBezTo>
                    <a:pt x="342" y="1"/>
                    <a:pt x="52" y="257"/>
                    <a:pt x="27" y="610"/>
                  </a:cubicBezTo>
                  <a:cubicBezTo>
                    <a:pt x="1" y="979"/>
                    <a:pt x="291" y="1270"/>
                    <a:pt x="634" y="1296"/>
                  </a:cubicBezTo>
                  <a:cubicBezTo>
                    <a:pt x="651" y="1298"/>
                    <a:pt x="668" y="1298"/>
                    <a:pt x="685" y="1298"/>
                  </a:cubicBezTo>
                  <a:cubicBezTo>
                    <a:pt x="1030" y="1298"/>
                    <a:pt x="1297" y="1042"/>
                    <a:pt x="1347" y="689"/>
                  </a:cubicBezTo>
                  <a:cubicBezTo>
                    <a:pt x="1347" y="319"/>
                    <a:pt x="1083" y="29"/>
                    <a:pt x="714" y="2"/>
                  </a:cubicBezTo>
                  <a:cubicBezTo>
                    <a:pt x="698" y="1"/>
                    <a:pt x="682" y="1"/>
                    <a:pt x="66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1" name="Google Shape;3421;p70"/>
            <p:cNvSpPr/>
            <p:nvPr/>
          </p:nvSpPr>
          <p:spPr>
            <a:xfrm>
              <a:off x="3181597" y="-685752"/>
              <a:ext cx="99314" cy="84841"/>
            </a:xfrm>
            <a:custGeom>
              <a:avLst/>
              <a:gdLst/>
              <a:ahLst/>
              <a:cxnLst/>
              <a:rect l="l" t="t" r="r" b="b"/>
              <a:pathLst>
                <a:path w="1544" h="1319" extrusionOk="0">
                  <a:moveTo>
                    <a:pt x="850" y="0"/>
                  </a:moveTo>
                  <a:cubicBezTo>
                    <a:pt x="306" y="0"/>
                    <a:pt x="0" y="678"/>
                    <a:pt x="382" y="1086"/>
                  </a:cubicBezTo>
                  <a:cubicBezTo>
                    <a:pt x="514" y="1246"/>
                    <a:pt x="692" y="1318"/>
                    <a:pt x="869" y="1318"/>
                  </a:cubicBezTo>
                  <a:cubicBezTo>
                    <a:pt x="1188" y="1318"/>
                    <a:pt x="1501" y="1081"/>
                    <a:pt x="1518" y="690"/>
                  </a:cubicBezTo>
                  <a:cubicBezTo>
                    <a:pt x="1544" y="346"/>
                    <a:pt x="1280" y="30"/>
                    <a:pt x="910" y="3"/>
                  </a:cubicBezTo>
                  <a:cubicBezTo>
                    <a:pt x="890" y="1"/>
                    <a:pt x="869" y="0"/>
                    <a:pt x="85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422" name="Google Shape;3422;p70"/>
          <p:cNvGrpSpPr/>
          <p:nvPr/>
        </p:nvGrpSpPr>
        <p:grpSpPr>
          <a:xfrm rot="-1812633">
            <a:off x="6827056" y="3677109"/>
            <a:ext cx="1654023" cy="540024"/>
            <a:chOff x="2564525" y="5223525"/>
            <a:chExt cx="2556110" cy="834547"/>
          </a:xfrm>
        </p:grpSpPr>
        <p:sp>
          <p:nvSpPr>
            <p:cNvPr id="3423" name="Google Shape;3423;p70"/>
            <p:cNvSpPr/>
            <p:nvPr/>
          </p:nvSpPr>
          <p:spPr>
            <a:xfrm>
              <a:off x="2564525" y="5223525"/>
              <a:ext cx="2556110" cy="834547"/>
            </a:xfrm>
            <a:custGeom>
              <a:avLst/>
              <a:gdLst/>
              <a:ahLst/>
              <a:cxnLst/>
              <a:rect l="l" t="t" r="r" b="b"/>
              <a:pathLst>
                <a:path w="137333" h="44838" extrusionOk="0">
                  <a:moveTo>
                    <a:pt x="132358" y="3182"/>
                  </a:moveTo>
                  <a:lnTo>
                    <a:pt x="129681" y="5395"/>
                  </a:lnTo>
                  <a:cubicBezTo>
                    <a:pt x="128986" y="5986"/>
                    <a:pt x="128290" y="6555"/>
                    <a:pt x="127595" y="7124"/>
                  </a:cubicBezTo>
                  <a:cubicBezTo>
                    <a:pt x="127258" y="7398"/>
                    <a:pt x="127300" y="7566"/>
                    <a:pt x="127637" y="7798"/>
                  </a:cubicBezTo>
                  <a:cubicBezTo>
                    <a:pt x="129155" y="8810"/>
                    <a:pt x="130651" y="9864"/>
                    <a:pt x="132168" y="10875"/>
                  </a:cubicBezTo>
                  <a:cubicBezTo>
                    <a:pt x="132632" y="11170"/>
                    <a:pt x="132716" y="11339"/>
                    <a:pt x="132211" y="11718"/>
                  </a:cubicBezTo>
                  <a:cubicBezTo>
                    <a:pt x="130841" y="12793"/>
                    <a:pt x="129492" y="13910"/>
                    <a:pt x="128143" y="15048"/>
                  </a:cubicBezTo>
                  <a:cubicBezTo>
                    <a:pt x="127532" y="15554"/>
                    <a:pt x="127553" y="15554"/>
                    <a:pt x="128185" y="15997"/>
                  </a:cubicBezTo>
                  <a:lnTo>
                    <a:pt x="132463" y="18905"/>
                  </a:lnTo>
                  <a:cubicBezTo>
                    <a:pt x="133075" y="19327"/>
                    <a:pt x="133075" y="19369"/>
                    <a:pt x="132506" y="19854"/>
                  </a:cubicBezTo>
                  <a:cubicBezTo>
                    <a:pt x="131157" y="20971"/>
                    <a:pt x="129766" y="22109"/>
                    <a:pt x="128396" y="23226"/>
                  </a:cubicBezTo>
                  <a:cubicBezTo>
                    <a:pt x="128248" y="23352"/>
                    <a:pt x="128122" y="23500"/>
                    <a:pt x="127932" y="23668"/>
                  </a:cubicBezTo>
                  <a:cubicBezTo>
                    <a:pt x="129618" y="24806"/>
                    <a:pt x="131262" y="25945"/>
                    <a:pt x="132927" y="27040"/>
                  </a:cubicBezTo>
                  <a:cubicBezTo>
                    <a:pt x="133370" y="27336"/>
                    <a:pt x="133517" y="27462"/>
                    <a:pt x="132990" y="27884"/>
                  </a:cubicBezTo>
                  <a:cubicBezTo>
                    <a:pt x="131515" y="29022"/>
                    <a:pt x="130103" y="30244"/>
                    <a:pt x="128649" y="31403"/>
                  </a:cubicBezTo>
                  <a:cubicBezTo>
                    <a:pt x="128290" y="31698"/>
                    <a:pt x="128438" y="31825"/>
                    <a:pt x="128733" y="32014"/>
                  </a:cubicBezTo>
                  <a:cubicBezTo>
                    <a:pt x="130229" y="33026"/>
                    <a:pt x="131726" y="34017"/>
                    <a:pt x="133201" y="35028"/>
                  </a:cubicBezTo>
                  <a:cubicBezTo>
                    <a:pt x="133391" y="35176"/>
                    <a:pt x="133644" y="35239"/>
                    <a:pt x="133770" y="35534"/>
                  </a:cubicBezTo>
                  <a:cubicBezTo>
                    <a:pt x="132737" y="35597"/>
                    <a:pt x="131747" y="35618"/>
                    <a:pt x="130756" y="35661"/>
                  </a:cubicBezTo>
                  <a:cubicBezTo>
                    <a:pt x="128269" y="35808"/>
                    <a:pt x="125761" y="35850"/>
                    <a:pt x="123274" y="35998"/>
                  </a:cubicBezTo>
                  <a:cubicBezTo>
                    <a:pt x="122410" y="36040"/>
                    <a:pt x="121567" y="36082"/>
                    <a:pt x="120703" y="36082"/>
                  </a:cubicBezTo>
                  <a:cubicBezTo>
                    <a:pt x="117816" y="36272"/>
                    <a:pt x="114886" y="36398"/>
                    <a:pt x="111999" y="36525"/>
                  </a:cubicBezTo>
                  <a:cubicBezTo>
                    <a:pt x="110017" y="36588"/>
                    <a:pt x="108057" y="36756"/>
                    <a:pt x="106097" y="36756"/>
                  </a:cubicBezTo>
                  <a:cubicBezTo>
                    <a:pt x="105971" y="36862"/>
                    <a:pt x="105802" y="36883"/>
                    <a:pt x="105655" y="36883"/>
                  </a:cubicBezTo>
                  <a:cubicBezTo>
                    <a:pt x="103210" y="36967"/>
                    <a:pt x="100765" y="37052"/>
                    <a:pt x="98341" y="37157"/>
                  </a:cubicBezTo>
                  <a:cubicBezTo>
                    <a:pt x="96065" y="37262"/>
                    <a:pt x="93810" y="37410"/>
                    <a:pt x="91491" y="37515"/>
                  </a:cubicBezTo>
                  <a:cubicBezTo>
                    <a:pt x="89173" y="37621"/>
                    <a:pt x="86855" y="37684"/>
                    <a:pt x="84536" y="37831"/>
                  </a:cubicBezTo>
                  <a:cubicBezTo>
                    <a:pt x="81965" y="37979"/>
                    <a:pt x="79415" y="38148"/>
                    <a:pt x="76865" y="38211"/>
                  </a:cubicBezTo>
                  <a:lnTo>
                    <a:pt x="76865" y="38190"/>
                  </a:lnTo>
                  <a:cubicBezTo>
                    <a:pt x="74083" y="38379"/>
                    <a:pt x="71322" y="38506"/>
                    <a:pt x="68540" y="38590"/>
                  </a:cubicBezTo>
                  <a:cubicBezTo>
                    <a:pt x="67022" y="38632"/>
                    <a:pt x="65484" y="38738"/>
                    <a:pt x="63966" y="38801"/>
                  </a:cubicBezTo>
                  <a:cubicBezTo>
                    <a:pt x="61774" y="38948"/>
                    <a:pt x="59582" y="39012"/>
                    <a:pt x="57411" y="39117"/>
                  </a:cubicBezTo>
                  <a:cubicBezTo>
                    <a:pt x="54714" y="39243"/>
                    <a:pt x="52037" y="39412"/>
                    <a:pt x="49339" y="39475"/>
                  </a:cubicBezTo>
                  <a:cubicBezTo>
                    <a:pt x="46452" y="39686"/>
                    <a:pt x="43564" y="39791"/>
                    <a:pt x="40677" y="39897"/>
                  </a:cubicBezTo>
                  <a:cubicBezTo>
                    <a:pt x="38851" y="39992"/>
                    <a:pt x="37024" y="40156"/>
                    <a:pt x="35183" y="40156"/>
                  </a:cubicBezTo>
                  <a:cubicBezTo>
                    <a:pt x="34984" y="40156"/>
                    <a:pt x="34785" y="40154"/>
                    <a:pt x="34586" y="40150"/>
                  </a:cubicBezTo>
                  <a:cubicBezTo>
                    <a:pt x="34453" y="40259"/>
                    <a:pt x="34312" y="40277"/>
                    <a:pt x="34165" y="40277"/>
                  </a:cubicBezTo>
                  <a:cubicBezTo>
                    <a:pt x="34090" y="40277"/>
                    <a:pt x="34013" y="40272"/>
                    <a:pt x="33934" y="40272"/>
                  </a:cubicBezTo>
                  <a:cubicBezTo>
                    <a:pt x="33899" y="40272"/>
                    <a:pt x="33863" y="40273"/>
                    <a:pt x="33827" y="40276"/>
                  </a:cubicBezTo>
                  <a:cubicBezTo>
                    <a:pt x="31593" y="40360"/>
                    <a:pt x="29338" y="40445"/>
                    <a:pt x="27083" y="40571"/>
                  </a:cubicBezTo>
                  <a:cubicBezTo>
                    <a:pt x="24975" y="40656"/>
                    <a:pt x="22868" y="40803"/>
                    <a:pt x="20760" y="40930"/>
                  </a:cubicBezTo>
                  <a:cubicBezTo>
                    <a:pt x="20669" y="40937"/>
                    <a:pt x="20580" y="40939"/>
                    <a:pt x="20491" y="40939"/>
                  </a:cubicBezTo>
                  <a:cubicBezTo>
                    <a:pt x="20315" y="40939"/>
                    <a:pt x="20142" y="40930"/>
                    <a:pt x="19959" y="40930"/>
                  </a:cubicBezTo>
                  <a:lnTo>
                    <a:pt x="5290" y="41667"/>
                  </a:lnTo>
                  <a:cubicBezTo>
                    <a:pt x="5269" y="41604"/>
                    <a:pt x="5269" y="41541"/>
                    <a:pt x="5248" y="41499"/>
                  </a:cubicBezTo>
                  <a:cubicBezTo>
                    <a:pt x="5944" y="40740"/>
                    <a:pt x="6787" y="40171"/>
                    <a:pt x="7545" y="39517"/>
                  </a:cubicBezTo>
                  <a:cubicBezTo>
                    <a:pt x="8262" y="38885"/>
                    <a:pt x="8978" y="38274"/>
                    <a:pt x="9716" y="37705"/>
                  </a:cubicBezTo>
                  <a:cubicBezTo>
                    <a:pt x="10138" y="37389"/>
                    <a:pt x="10011" y="37241"/>
                    <a:pt x="9653" y="37030"/>
                  </a:cubicBezTo>
                  <a:cubicBezTo>
                    <a:pt x="8135" y="36019"/>
                    <a:pt x="6639" y="34986"/>
                    <a:pt x="5100" y="33996"/>
                  </a:cubicBezTo>
                  <a:cubicBezTo>
                    <a:pt x="4637" y="33679"/>
                    <a:pt x="4616" y="33511"/>
                    <a:pt x="5079" y="33152"/>
                  </a:cubicBezTo>
                  <a:cubicBezTo>
                    <a:pt x="6513" y="32014"/>
                    <a:pt x="7883" y="30834"/>
                    <a:pt x="9295" y="29696"/>
                  </a:cubicBezTo>
                  <a:cubicBezTo>
                    <a:pt x="9653" y="29380"/>
                    <a:pt x="9695" y="29211"/>
                    <a:pt x="9252" y="28937"/>
                  </a:cubicBezTo>
                  <a:cubicBezTo>
                    <a:pt x="7735" y="27947"/>
                    <a:pt x="6260" y="26914"/>
                    <a:pt x="4784" y="25902"/>
                  </a:cubicBezTo>
                  <a:cubicBezTo>
                    <a:pt x="4574" y="25776"/>
                    <a:pt x="4384" y="25649"/>
                    <a:pt x="4152" y="25481"/>
                  </a:cubicBezTo>
                  <a:lnTo>
                    <a:pt x="8178" y="22172"/>
                  </a:lnTo>
                  <a:cubicBezTo>
                    <a:pt x="8367" y="22003"/>
                    <a:pt x="8557" y="21856"/>
                    <a:pt x="8747" y="21708"/>
                  </a:cubicBezTo>
                  <a:cubicBezTo>
                    <a:pt x="9316" y="21202"/>
                    <a:pt x="9316" y="21202"/>
                    <a:pt x="8641" y="20760"/>
                  </a:cubicBezTo>
                  <a:cubicBezTo>
                    <a:pt x="7187" y="19769"/>
                    <a:pt x="5754" y="18779"/>
                    <a:pt x="4278" y="17809"/>
                  </a:cubicBezTo>
                  <a:cubicBezTo>
                    <a:pt x="3857" y="17535"/>
                    <a:pt x="3815" y="17346"/>
                    <a:pt x="4236" y="17008"/>
                  </a:cubicBezTo>
                  <a:cubicBezTo>
                    <a:pt x="5691" y="15828"/>
                    <a:pt x="7124" y="14627"/>
                    <a:pt x="8557" y="13468"/>
                  </a:cubicBezTo>
                  <a:cubicBezTo>
                    <a:pt x="8894" y="13194"/>
                    <a:pt x="8852" y="13088"/>
                    <a:pt x="8536" y="12856"/>
                  </a:cubicBezTo>
                  <a:cubicBezTo>
                    <a:pt x="6850" y="11760"/>
                    <a:pt x="5227" y="10643"/>
                    <a:pt x="3435" y="9442"/>
                  </a:cubicBezTo>
                  <a:cubicBezTo>
                    <a:pt x="4321" y="9295"/>
                    <a:pt x="5079" y="9316"/>
                    <a:pt x="5817" y="9273"/>
                  </a:cubicBezTo>
                  <a:cubicBezTo>
                    <a:pt x="8157" y="9126"/>
                    <a:pt x="10517" y="9084"/>
                    <a:pt x="12856" y="8957"/>
                  </a:cubicBezTo>
                  <a:cubicBezTo>
                    <a:pt x="14664" y="8858"/>
                    <a:pt x="16471" y="8703"/>
                    <a:pt x="18295" y="8703"/>
                  </a:cubicBezTo>
                  <a:cubicBezTo>
                    <a:pt x="18407" y="8703"/>
                    <a:pt x="18519" y="8703"/>
                    <a:pt x="18631" y="8704"/>
                  </a:cubicBezTo>
                  <a:cubicBezTo>
                    <a:pt x="18737" y="8617"/>
                    <a:pt x="18857" y="8573"/>
                    <a:pt x="18979" y="8573"/>
                  </a:cubicBezTo>
                  <a:cubicBezTo>
                    <a:pt x="19004" y="8573"/>
                    <a:pt x="19028" y="8574"/>
                    <a:pt x="19053" y="8578"/>
                  </a:cubicBezTo>
                  <a:cubicBezTo>
                    <a:pt x="21540" y="8494"/>
                    <a:pt x="24048" y="8409"/>
                    <a:pt x="26535" y="8304"/>
                  </a:cubicBezTo>
                  <a:cubicBezTo>
                    <a:pt x="28642" y="8199"/>
                    <a:pt x="30750" y="8051"/>
                    <a:pt x="32858" y="7925"/>
                  </a:cubicBezTo>
                  <a:cubicBezTo>
                    <a:pt x="33005" y="7925"/>
                    <a:pt x="33132" y="7946"/>
                    <a:pt x="33258" y="7946"/>
                  </a:cubicBezTo>
                  <a:cubicBezTo>
                    <a:pt x="35408" y="7840"/>
                    <a:pt x="37537" y="7756"/>
                    <a:pt x="39686" y="7651"/>
                  </a:cubicBezTo>
                  <a:cubicBezTo>
                    <a:pt x="42068" y="7545"/>
                    <a:pt x="44471" y="7398"/>
                    <a:pt x="46831" y="7271"/>
                  </a:cubicBezTo>
                  <a:cubicBezTo>
                    <a:pt x="46937" y="7264"/>
                    <a:pt x="47040" y="7262"/>
                    <a:pt x="47142" y="7262"/>
                  </a:cubicBezTo>
                  <a:cubicBezTo>
                    <a:pt x="47346" y="7262"/>
                    <a:pt x="47548" y="7271"/>
                    <a:pt x="47759" y="7271"/>
                  </a:cubicBezTo>
                  <a:cubicBezTo>
                    <a:pt x="49993" y="7166"/>
                    <a:pt x="52206" y="7082"/>
                    <a:pt x="54440" y="6955"/>
                  </a:cubicBezTo>
                  <a:cubicBezTo>
                    <a:pt x="57095" y="6808"/>
                    <a:pt x="59730" y="6597"/>
                    <a:pt x="62385" y="6597"/>
                  </a:cubicBezTo>
                  <a:cubicBezTo>
                    <a:pt x="62533" y="6534"/>
                    <a:pt x="62701" y="6491"/>
                    <a:pt x="62891" y="6470"/>
                  </a:cubicBezTo>
                  <a:cubicBezTo>
                    <a:pt x="65462" y="6386"/>
                    <a:pt x="68055" y="6281"/>
                    <a:pt x="70626" y="6175"/>
                  </a:cubicBezTo>
                  <a:cubicBezTo>
                    <a:pt x="72186" y="6112"/>
                    <a:pt x="73724" y="6028"/>
                    <a:pt x="75284" y="5965"/>
                  </a:cubicBezTo>
                  <a:cubicBezTo>
                    <a:pt x="77518" y="5859"/>
                    <a:pt x="79731" y="5775"/>
                    <a:pt x="81965" y="5648"/>
                  </a:cubicBezTo>
                  <a:cubicBezTo>
                    <a:pt x="84621" y="5501"/>
                    <a:pt x="87255" y="5290"/>
                    <a:pt x="89911" y="5269"/>
                  </a:cubicBezTo>
                  <a:cubicBezTo>
                    <a:pt x="90058" y="5227"/>
                    <a:pt x="90227" y="5185"/>
                    <a:pt x="90417" y="5164"/>
                  </a:cubicBezTo>
                  <a:cubicBezTo>
                    <a:pt x="92882" y="5058"/>
                    <a:pt x="95348" y="4974"/>
                    <a:pt x="97814" y="4869"/>
                  </a:cubicBezTo>
                  <a:cubicBezTo>
                    <a:pt x="100006" y="4784"/>
                    <a:pt x="102177" y="4637"/>
                    <a:pt x="104369" y="4510"/>
                  </a:cubicBezTo>
                  <a:cubicBezTo>
                    <a:pt x="106708" y="4426"/>
                    <a:pt x="109069" y="4321"/>
                    <a:pt x="111429" y="4215"/>
                  </a:cubicBezTo>
                  <a:cubicBezTo>
                    <a:pt x="113600" y="4110"/>
                    <a:pt x="115771" y="3962"/>
                    <a:pt x="117963" y="3857"/>
                  </a:cubicBezTo>
                  <a:cubicBezTo>
                    <a:pt x="118083" y="3843"/>
                    <a:pt x="118200" y="3838"/>
                    <a:pt x="118316" y="3838"/>
                  </a:cubicBezTo>
                  <a:cubicBezTo>
                    <a:pt x="118549" y="3838"/>
                    <a:pt x="118778" y="3857"/>
                    <a:pt x="119017" y="3857"/>
                  </a:cubicBezTo>
                  <a:lnTo>
                    <a:pt x="132358" y="3182"/>
                  </a:lnTo>
                  <a:close/>
                  <a:moveTo>
                    <a:pt x="131831" y="0"/>
                  </a:moveTo>
                  <a:cubicBezTo>
                    <a:pt x="129787" y="253"/>
                    <a:pt x="127468" y="211"/>
                    <a:pt x="125150" y="337"/>
                  </a:cubicBezTo>
                  <a:cubicBezTo>
                    <a:pt x="123232" y="464"/>
                    <a:pt x="121314" y="506"/>
                    <a:pt x="119396" y="590"/>
                  </a:cubicBezTo>
                  <a:cubicBezTo>
                    <a:pt x="117647" y="674"/>
                    <a:pt x="115898" y="780"/>
                    <a:pt x="114148" y="864"/>
                  </a:cubicBezTo>
                  <a:cubicBezTo>
                    <a:pt x="112357" y="948"/>
                    <a:pt x="110565" y="1033"/>
                    <a:pt x="108774" y="1117"/>
                  </a:cubicBezTo>
                  <a:cubicBezTo>
                    <a:pt x="107004" y="1201"/>
                    <a:pt x="105212" y="1307"/>
                    <a:pt x="103421" y="1391"/>
                  </a:cubicBezTo>
                  <a:lnTo>
                    <a:pt x="97646" y="1644"/>
                  </a:lnTo>
                  <a:lnTo>
                    <a:pt x="91744" y="1918"/>
                  </a:lnTo>
                  <a:cubicBezTo>
                    <a:pt x="89995" y="2002"/>
                    <a:pt x="88267" y="2108"/>
                    <a:pt x="86518" y="2171"/>
                  </a:cubicBezTo>
                  <a:cubicBezTo>
                    <a:pt x="83757" y="2297"/>
                    <a:pt x="81017" y="2445"/>
                    <a:pt x="78256" y="2571"/>
                  </a:cubicBezTo>
                  <a:cubicBezTo>
                    <a:pt x="76527" y="2677"/>
                    <a:pt x="74820" y="2761"/>
                    <a:pt x="73092" y="2845"/>
                  </a:cubicBezTo>
                  <a:cubicBezTo>
                    <a:pt x="70289" y="2972"/>
                    <a:pt x="67486" y="3098"/>
                    <a:pt x="64704" y="3246"/>
                  </a:cubicBezTo>
                  <a:cubicBezTo>
                    <a:pt x="62975" y="3330"/>
                    <a:pt x="61247" y="3435"/>
                    <a:pt x="59519" y="3499"/>
                  </a:cubicBezTo>
                  <a:cubicBezTo>
                    <a:pt x="56674" y="3625"/>
                    <a:pt x="53807" y="3773"/>
                    <a:pt x="50941" y="3899"/>
                  </a:cubicBezTo>
                  <a:cubicBezTo>
                    <a:pt x="49150" y="4004"/>
                    <a:pt x="47358" y="4089"/>
                    <a:pt x="45567" y="4173"/>
                  </a:cubicBezTo>
                  <a:cubicBezTo>
                    <a:pt x="42700" y="4300"/>
                    <a:pt x="39813" y="4447"/>
                    <a:pt x="36925" y="4573"/>
                  </a:cubicBezTo>
                  <a:cubicBezTo>
                    <a:pt x="35197" y="4658"/>
                    <a:pt x="33469" y="4763"/>
                    <a:pt x="31762" y="4847"/>
                  </a:cubicBezTo>
                  <a:cubicBezTo>
                    <a:pt x="28769" y="4953"/>
                    <a:pt x="25818" y="5100"/>
                    <a:pt x="22847" y="5248"/>
                  </a:cubicBezTo>
                  <a:cubicBezTo>
                    <a:pt x="21160" y="5332"/>
                    <a:pt x="19474" y="5438"/>
                    <a:pt x="17788" y="5501"/>
                  </a:cubicBezTo>
                  <a:cubicBezTo>
                    <a:pt x="14985" y="5627"/>
                    <a:pt x="12161" y="5796"/>
                    <a:pt x="9358" y="5901"/>
                  </a:cubicBezTo>
                  <a:cubicBezTo>
                    <a:pt x="7967" y="5965"/>
                    <a:pt x="6597" y="6028"/>
                    <a:pt x="5206" y="6091"/>
                  </a:cubicBezTo>
                  <a:cubicBezTo>
                    <a:pt x="4321" y="6154"/>
                    <a:pt x="3414" y="6049"/>
                    <a:pt x="2550" y="6323"/>
                  </a:cubicBezTo>
                  <a:cubicBezTo>
                    <a:pt x="1433" y="6681"/>
                    <a:pt x="632" y="7377"/>
                    <a:pt x="337" y="8536"/>
                  </a:cubicBezTo>
                  <a:cubicBezTo>
                    <a:pt x="0" y="9611"/>
                    <a:pt x="316" y="10770"/>
                    <a:pt x="1117" y="11550"/>
                  </a:cubicBezTo>
                  <a:cubicBezTo>
                    <a:pt x="1749" y="12182"/>
                    <a:pt x="2529" y="12603"/>
                    <a:pt x="3246" y="13088"/>
                  </a:cubicBezTo>
                  <a:cubicBezTo>
                    <a:pt x="3625" y="13320"/>
                    <a:pt x="3562" y="13489"/>
                    <a:pt x="3288" y="13699"/>
                  </a:cubicBezTo>
                  <a:cubicBezTo>
                    <a:pt x="2909" y="14016"/>
                    <a:pt x="2550" y="14332"/>
                    <a:pt x="2171" y="14627"/>
                  </a:cubicBezTo>
                  <a:cubicBezTo>
                    <a:pt x="127" y="16081"/>
                    <a:pt x="42" y="18779"/>
                    <a:pt x="2087" y="20128"/>
                  </a:cubicBezTo>
                  <a:cubicBezTo>
                    <a:pt x="2550" y="20444"/>
                    <a:pt x="3014" y="20781"/>
                    <a:pt x="3457" y="21055"/>
                  </a:cubicBezTo>
                  <a:cubicBezTo>
                    <a:pt x="3899" y="21308"/>
                    <a:pt x="3920" y="21582"/>
                    <a:pt x="3541" y="21877"/>
                  </a:cubicBezTo>
                  <a:cubicBezTo>
                    <a:pt x="3161" y="22172"/>
                    <a:pt x="2803" y="22509"/>
                    <a:pt x="2424" y="22783"/>
                  </a:cubicBezTo>
                  <a:cubicBezTo>
                    <a:pt x="485" y="24216"/>
                    <a:pt x="527" y="26872"/>
                    <a:pt x="2508" y="28221"/>
                  </a:cubicBezTo>
                  <a:cubicBezTo>
                    <a:pt x="2993" y="28558"/>
                    <a:pt x="3457" y="28937"/>
                    <a:pt x="3962" y="29232"/>
                  </a:cubicBezTo>
                  <a:cubicBezTo>
                    <a:pt x="4531" y="29549"/>
                    <a:pt x="4278" y="29759"/>
                    <a:pt x="3920" y="30012"/>
                  </a:cubicBezTo>
                  <a:cubicBezTo>
                    <a:pt x="3309" y="30476"/>
                    <a:pt x="2740" y="30982"/>
                    <a:pt x="2192" y="31509"/>
                  </a:cubicBezTo>
                  <a:cubicBezTo>
                    <a:pt x="948" y="32794"/>
                    <a:pt x="1244" y="35028"/>
                    <a:pt x="2466" y="35956"/>
                  </a:cubicBezTo>
                  <a:cubicBezTo>
                    <a:pt x="3098" y="36461"/>
                    <a:pt x="3773" y="36925"/>
                    <a:pt x="4447" y="37368"/>
                  </a:cubicBezTo>
                  <a:cubicBezTo>
                    <a:pt x="4742" y="37578"/>
                    <a:pt x="4763" y="37726"/>
                    <a:pt x="4489" y="37937"/>
                  </a:cubicBezTo>
                  <a:cubicBezTo>
                    <a:pt x="4026" y="38295"/>
                    <a:pt x="3625" y="38695"/>
                    <a:pt x="3161" y="39033"/>
                  </a:cubicBezTo>
                  <a:cubicBezTo>
                    <a:pt x="1665" y="40150"/>
                    <a:pt x="1286" y="42194"/>
                    <a:pt x="2382" y="43564"/>
                  </a:cubicBezTo>
                  <a:cubicBezTo>
                    <a:pt x="3127" y="44539"/>
                    <a:pt x="4133" y="44838"/>
                    <a:pt x="5320" y="44838"/>
                  </a:cubicBezTo>
                  <a:cubicBezTo>
                    <a:pt x="5441" y="44838"/>
                    <a:pt x="5565" y="44834"/>
                    <a:pt x="5691" y="44829"/>
                  </a:cubicBezTo>
                  <a:cubicBezTo>
                    <a:pt x="8409" y="44681"/>
                    <a:pt x="11149" y="44555"/>
                    <a:pt x="13868" y="44407"/>
                  </a:cubicBezTo>
                  <a:cubicBezTo>
                    <a:pt x="15596" y="44323"/>
                    <a:pt x="17325" y="44217"/>
                    <a:pt x="19053" y="44154"/>
                  </a:cubicBezTo>
                  <a:cubicBezTo>
                    <a:pt x="20908" y="44070"/>
                    <a:pt x="22762" y="43964"/>
                    <a:pt x="24617" y="43880"/>
                  </a:cubicBezTo>
                  <a:cubicBezTo>
                    <a:pt x="26451" y="43796"/>
                    <a:pt x="28284" y="43712"/>
                    <a:pt x="30118" y="43627"/>
                  </a:cubicBezTo>
                  <a:cubicBezTo>
                    <a:pt x="32015" y="43522"/>
                    <a:pt x="33912" y="43438"/>
                    <a:pt x="35829" y="43353"/>
                  </a:cubicBezTo>
                  <a:cubicBezTo>
                    <a:pt x="37663" y="43269"/>
                    <a:pt x="39476" y="43185"/>
                    <a:pt x="41330" y="43100"/>
                  </a:cubicBezTo>
                  <a:cubicBezTo>
                    <a:pt x="43227" y="42995"/>
                    <a:pt x="45124" y="42890"/>
                    <a:pt x="47021" y="42826"/>
                  </a:cubicBezTo>
                  <a:cubicBezTo>
                    <a:pt x="49698" y="42742"/>
                    <a:pt x="52332" y="42552"/>
                    <a:pt x="55009" y="42426"/>
                  </a:cubicBezTo>
                  <a:cubicBezTo>
                    <a:pt x="57706" y="42321"/>
                    <a:pt x="60383" y="42173"/>
                    <a:pt x="63081" y="42047"/>
                  </a:cubicBezTo>
                  <a:cubicBezTo>
                    <a:pt x="64914" y="41941"/>
                    <a:pt x="66727" y="41857"/>
                    <a:pt x="68582" y="41773"/>
                  </a:cubicBezTo>
                  <a:cubicBezTo>
                    <a:pt x="70521" y="41688"/>
                    <a:pt x="72460" y="41562"/>
                    <a:pt x="74399" y="41520"/>
                  </a:cubicBezTo>
                  <a:cubicBezTo>
                    <a:pt x="77118" y="41435"/>
                    <a:pt x="79815" y="41246"/>
                    <a:pt x="82534" y="41119"/>
                  </a:cubicBezTo>
                  <a:lnTo>
                    <a:pt x="87972" y="40845"/>
                  </a:lnTo>
                  <a:cubicBezTo>
                    <a:pt x="89700" y="40761"/>
                    <a:pt x="91449" y="40656"/>
                    <a:pt x="93199" y="40592"/>
                  </a:cubicBezTo>
                  <a:cubicBezTo>
                    <a:pt x="96002" y="40445"/>
                    <a:pt x="98784" y="40318"/>
                    <a:pt x="101587" y="40192"/>
                  </a:cubicBezTo>
                  <a:lnTo>
                    <a:pt x="107151" y="39918"/>
                  </a:lnTo>
                  <a:lnTo>
                    <a:pt x="112715" y="39665"/>
                  </a:lnTo>
                  <a:cubicBezTo>
                    <a:pt x="114549" y="39581"/>
                    <a:pt x="116382" y="39454"/>
                    <a:pt x="118216" y="39391"/>
                  </a:cubicBezTo>
                  <a:cubicBezTo>
                    <a:pt x="121019" y="39307"/>
                    <a:pt x="123822" y="39138"/>
                    <a:pt x="126604" y="38991"/>
                  </a:cubicBezTo>
                  <a:cubicBezTo>
                    <a:pt x="128965" y="38864"/>
                    <a:pt x="131325" y="38822"/>
                    <a:pt x="133686" y="38717"/>
                  </a:cubicBezTo>
                  <a:cubicBezTo>
                    <a:pt x="135372" y="38653"/>
                    <a:pt x="136510" y="37810"/>
                    <a:pt x="136953" y="36272"/>
                  </a:cubicBezTo>
                  <a:cubicBezTo>
                    <a:pt x="137332" y="34986"/>
                    <a:pt x="136721" y="33574"/>
                    <a:pt x="135414" y="32668"/>
                  </a:cubicBezTo>
                  <a:cubicBezTo>
                    <a:pt x="134972" y="32373"/>
                    <a:pt x="134550" y="32057"/>
                    <a:pt x="134086" y="31804"/>
                  </a:cubicBezTo>
                  <a:cubicBezTo>
                    <a:pt x="133749" y="31593"/>
                    <a:pt x="133707" y="31424"/>
                    <a:pt x="134002" y="31150"/>
                  </a:cubicBezTo>
                  <a:cubicBezTo>
                    <a:pt x="134487" y="30771"/>
                    <a:pt x="134929" y="30349"/>
                    <a:pt x="135414" y="29991"/>
                  </a:cubicBezTo>
                  <a:cubicBezTo>
                    <a:pt x="136953" y="28832"/>
                    <a:pt x="137100" y="26598"/>
                    <a:pt x="135751" y="25249"/>
                  </a:cubicBezTo>
                  <a:cubicBezTo>
                    <a:pt x="135119" y="24596"/>
                    <a:pt x="134339" y="24174"/>
                    <a:pt x="133602" y="23668"/>
                  </a:cubicBezTo>
                  <a:cubicBezTo>
                    <a:pt x="133222" y="23415"/>
                    <a:pt x="133285" y="23289"/>
                    <a:pt x="133602" y="23057"/>
                  </a:cubicBezTo>
                  <a:cubicBezTo>
                    <a:pt x="134002" y="22762"/>
                    <a:pt x="134360" y="22425"/>
                    <a:pt x="134761" y="22109"/>
                  </a:cubicBezTo>
                  <a:cubicBezTo>
                    <a:pt x="137100" y="20296"/>
                    <a:pt x="136573" y="17598"/>
                    <a:pt x="134445" y="16355"/>
                  </a:cubicBezTo>
                  <a:cubicBezTo>
                    <a:pt x="134065" y="16144"/>
                    <a:pt x="133749" y="15870"/>
                    <a:pt x="133391" y="15659"/>
                  </a:cubicBezTo>
                  <a:cubicBezTo>
                    <a:pt x="132822" y="15364"/>
                    <a:pt x="132990" y="15111"/>
                    <a:pt x="133391" y="14816"/>
                  </a:cubicBezTo>
                  <a:cubicBezTo>
                    <a:pt x="133981" y="14374"/>
                    <a:pt x="134550" y="13889"/>
                    <a:pt x="135077" y="13362"/>
                  </a:cubicBezTo>
                  <a:cubicBezTo>
                    <a:pt x="136236" y="12245"/>
                    <a:pt x="136067" y="9969"/>
                    <a:pt x="135014" y="9084"/>
                  </a:cubicBezTo>
                  <a:cubicBezTo>
                    <a:pt x="134360" y="8536"/>
                    <a:pt x="133665" y="8030"/>
                    <a:pt x="132948" y="7566"/>
                  </a:cubicBezTo>
                  <a:cubicBezTo>
                    <a:pt x="132548" y="7313"/>
                    <a:pt x="132569" y="7124"/>
                    <a:pt x="132906" y="6850"/>
                  </a:cubicBezTo>
                  <a:cubicBezTo>
                    <a:pt x="133264" y="6555"/>
                    <a:pt x="133602" y="6302"/>
                    <a:pt x="133939" y="6028"/>
                  </a:cubicBezTo>
                  <a:cubicBezTo>
                    <a:pt x="135309" y="5016"/>
                    <a:pt x="135793" y="3583"/>
                    <a:pt x="135309" y="2108"/>
                  </a:cubicBezTo>
                  <a:cubicBezTo>
                    <a:pt x="134866" y="759"/>
                    <a:pt x="133707" y="0"/>
                    <a:pt x="131831" y="0"/>
                  </a:cubicBezTo>
                  <a:close/>
                </a:path>
              </a:pathLst>
            </a:custGeom>
            <a:solidFill>
              <a:schemeClr val="accent4"/>
            </a:solidFill>
            <a:ln>
              <a:noFill/>
            </a:ln>
            <a:effectLst>
              <a:outerShdw dist="66675" dir="2880000" algn="bl" rotWithShape="0">
                <a:schemeClr val="dk1">
                  <a:alpha val="8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4" name="Google Shape;3424;p70"/>
            <p:cNvSpPr/>
            <p:nvPr/>
          </p:nvSpPr>
          <p:spPr>
            <a:xfrm>
              <a:off x="2851254" y="5371002"/>
              <a:ext cx="356988" cy="614883"/>
            </a:xfrm>
            <a:custGeom>
              <a:avLst/>
              <a:gdLst/>
              <a:ahLst/>
              <a:cxnLst/>
              <a:rect l="l" t="t" r="r" b="b"/>
              <a:pathLst>
                <a:path w="19180" h="33036" extrusionOk="0">
                  <a:moveTo>
                    <a:pt x="17473" y="1"/>
                  </a:moveTo>
                  <a:cubicBezTo>
                    <a:pt x="15344" y="127"/>
                    <a:pt x="13236" y="275"/>
                    <a:pt x="11129" y="380"/>
                  </a:cubicBezTo>
                  <a:cubicBezTo>
                    <a:pt x="8642" y="485"/>
                    <a:pt x="6134" y="570"/>
                    <a:pt x="3647" y="654"/>
                  </a:cubicBezTo>
                  <a:cubicBezTo>
                    <a:pt x="3622" y="650"/>
                    <a:pt x="3598" y="649"/>
                    <a:pt x="3573" y="649"/>
                  </a:cubicBezTo>
                  <a:cubicBezTo>
                    <a:pt x="3451" y="649"/>
                    <a:pt x="3331" y="693"/>
                    <a:pt x="3225" y="780"/>
                  </a:cubicBezTo>
                  <a:cubicBezTo>
                    <a:pt x="2720" y="1961"/>
                    <a:pt x="1961" y="3014"/>
                    <a:pt x="1328" y="4131"/>
                  </a:cubicBezTo>
                  <a:cubicBezTo>
                    <a:pt x="991" y="4764"/>
                    <a:pt x="612" y="5396"/>
                    <a:pt x="211" y="6007"/>
                  </a:cubicBezTo>
                  <a:cubicBezTo>
                    <a:pt x="1" y="6281"/>
                    <a:pt x="1" y="6682"/>
                    <a:pt x="254" y="6935"/>
                  </a:cubicBezTo>
                  <a:cubicBezTo>
                    <a:pt x="1328" y="8410"/>
                    <a:pt x="2382" y="9885"/>
                    <a:pt x="3478" y="11339"/>
                  </a:cubicBezTo>
                  <a:cubicBezTo>
                    <a:pt x="3689" y="11529"/>
                    <a:pt x="3710" y="11845"/>
                    <a:pt x="3520" y="12077"/>
                  </a:cubicBezTo>
                  <a:cubicBezTo>
                    <a:pt x="2572" y="13637"/>
                    <a:pt x="1666" y="15196"/>
                    <a:pt x="717" y="16756"/>
                  </a:cubicBezTo>
                  <a:cubicBezTo>
                    <a:pt x="528" y="17030"/>
                    <a:pt x="549" y="17388"/>
                    <a:pt x="781" y="17641"/>
                  </a:cubicBezTo>
                  <a:cubicBezTo>
                    <a:pt x="1834" y="19074"/>
                    <a:pt x="2867" y="20550"/>
                    <a:pt x="3942" y="21983"/>
                  </a:cubicBezTo>
                  <a:cubicBezTo>
                    <a:pt x="4195" y="22257"/>
                    <a:pt x="4216" y="22678"/>
                    <a:pt x="3984" y="22973"/>
                  </a:cubicBezTo>
                  <a:cubicBezTo>
                    <a:pt x="3036" y="24512"/>
                    <a:pt x="2150" y="26072"/>
                    <a:pt x="1223" y="27610"/>
                  </a:cubicBezTo>
                  <a:cubicBezTo>
                    <a:pt x="1033" y="27863"/>
                    <a:pt x="1076" y="28200"/>
                    <a:pt x="1286" y="28432"/>
                  </a:cubicBezTo>
                  <a:cubicBezTo>
                    <a:pt x="2277" y="29760"/>
                    <a:pt x="3267" y="31109"/>
                    <a:pt x="4237" y="32458"/>
                  </a:cubicBezTo>
                  <a:cubicBezTo>
                    <a:pt x="4342" y="32647"/>
                    <a:pt x="4469" y="32837"/>
                    <a:pt x="4553" y="33027"/>
                  </a:cubicBezTo>
                  <a:cubicBezTo>
                    <a:pt x="4736" y="33027"/>
                    <a:pt x="4909" y="33036"/>
                    <a:pt x="5085" y="33036"/>
                  </a:cubicBezTo>
                  <a:cubicBezTo>
                    <a:pt x="5174" y="33036"/>
                    <a:pt x="5263" y="33034"/>
                    <a:pt x="5354" y="33027"/>
                  </a:cubicBezTo>
                  <a:cubicBezTo>
                    <a:pt x="7462" y="32900"/>
                    <a:pt x="9569" y="32774"/>
                    <a:pt x="11677" y="32668"/>
                  </a:cubicBezTo>
                  <a:cubicBezTo>
                    <a:pt x="13932" y="32542"/>
                    <a:pt x="16187" y="32458"/>
                    <a:pt x="18421" y="32373"/>
                  </a:cubicBezTo>
                  <a:cubicBezTo>
                    <a:pt x="18454" y="32370"/>
                    <a:pt x="18488" y="32370"/>
                    <a:pt x="18521" y="32370"/>
                  </a:cubicBezTo>
                  <a:cubicBezTo>
                    <a:pt x="18597" y="32370"/>
                    <a:pt x="18674" y="32374"/>
                    <a:pt x="18750" y="32374"/>
                  </a:cubicBezTo>
                  <a:cubicBezTo>
                    <a:pt x="18899" y="32374"/>
                    <a:pt x="19047" y="32356"/>
                    <a:pt x="19180" y="32247"/>
                  </a:cubicBezTo>
                  <a:cubicBezTo>
                    <a:pt x="18147" y="30793"/>
                    <a:pt x="17093" y="29317"/>
                    <a:pt x="16040" y="27884"/>
                  </a:cubicBezTo>
                  <a:cubicBezTo>
                    <a:pt x="15745" y="27505"/>
                    <a:pt x="15660" y="27231"/>
                    <a:pt x="15955" y="26746"/>
                  </a:cubicBezTo>
                  <a:cubicBezTo>
                    <a:pt x="16904" y="25250"/>
                    <a:pt x="17768" y="23690"/>
                    <a:pt x="18695" y="22194"/>
                  </a:cubicBezTo>
                  <a:cubicBezTo>
                    <a:pt x="18906" y="21920"/>
                    <a:pt x="18885" y="21561"/>
                    <a:pt x="18653" y="21329"/>
                  </a:cubicBezTo>
                  <a:cubicBezTo>
                    <a:pt x="17620" y="19938"/>
                    <a:pt x="16630" y="18526"/>
                    <a:pt x="15576" y="17156"/>
                  </a:cubicBezTo>
                  <a:cubicBezTo>
                    <a:pt x="15239" y="16735"/>
                    <a:pt x="15112" y="16440"/>
                    <a:pt x="15471" y="15913"/>
                  </a:cubicBezTo>
                  <a:cubicBezTo>
                    <a:pt x="16335" y="14564"/>
                    <a:pt x="17093" y="13152"/>
                    <a:pt x="17979" y="11824"/>
                  </a:cubicBezTo>
                  <a:cubicBezTo>
                    <a:pt x="18379" y="11213"/>
                    <a:pt x="18316" y="10791"/>
                    <a:pt x="17915" y="10265"/>
                  </a:cubicBezTo>
                  <a:cubicBezTo>
                    <a:pt x="16883" y="8937"/>
                    <a:pt x="15913" y="7546"/>
                    <a:pt x="14880" y="6218"/>
                  </a:cubicBezTo>
                  <a:cubicBezTo>
                    <a:pt x="14649" y="5902"/>
                    <a:pt x="14606" y="5712"/>
                    <a:pt x="14817" y="5375"/>
                  </a:cubicBezTo>
                  <a:cubicBezTo>
                    <a:pt x="15702" y="3921"/>
                    <a:pt x="16567" y="2445"/>
                    <a:pt x="17452" y="970"/>
                  </a:cubicBezTo>
                  <a:cubicBezTo>
                    <a:pt x="17620" y="675"/>
                    <a:pt x="17852" y="401"/>
                    <a:pt x="17852" y="22"/>
                  </a:cubicBezTo>
                  <a:cubicBezTo>
                    <a:pt x="17726" y="1"/>
                    <a:pt x="17599" y="1"/>
                    <a:pt x="1747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5" name="Google Shape;3425;p70"/>
            <p:cNvSpPr/>
            <p:nvPr/>
          </p:nvSpPr>
          <p:spPr>
            <a:xfrm>
              <a:off x="4449313" y="5294732"/>
              <a:ext cx="362106" cy="612965"/>
            </a:xfrm>
            <a:custGeom>
              <a:avLst/>
              <a:gdLst/>
              <a:ahLst/>
              <a:cxnLst/>
              <a:rect l="l" t="t" r="r" b="b"/>
              <a:pathLst>
                <a:path w="19455" h="32933" extrusionOk="0">
                  <a:moveTo>
                    <a:pt x="17037" y="0"/>
                  </a:moveTo>
                  <a:cubicBezTo>
                    <a:pt x="16920" y="0"/>
                    <a:pt x="16805" y="3"/>
                    <a:pt x="16693" y="10"/>
                  </a:cubicBezTo>
                  <a:cubicBezTo>
                    <a:pt x="14501" y="115"/>
                    <a:pt x="12330" y="263"/>
                    <a:pt x="10159" y="368"/>
                  </a:cubicBezTo>
                  <a:cubicBezTo>
                    <a:pt x="7799" y="474"/>
                    <a:pt x="5438" y="579"/>
                    <a:pt x="3099" y="663"/>
                  </a:cubicBezTo>
                  <a:cubicBezTo>
                    <a:pt x="2129" y="2349"/>
                    <a:pt x="1181" y="4014"/>
                    <a:pt x="190" y="5679"/>
                  </a:cubicBezTo>
                  <a:cubicBezTo>
                    <a:pt x="1" y="5890"/>
                    <a:pt x="22" y="6206"/>
                    <a:pt x="212" y="6417"/>
                  </a:cubicBezTo>
                  <a:cubicBezTo>
                    <a:pt x="1329" y="7871"/>
                    <a:pt x="2403" y="9368"/>
                    <a:pt x="3499" y="10843"/>
                  </a:cubicBezTo>
                  <a:cubicBezTo>
                    <a:pt x="3731" y="11075"/>
                    <a:pt x="3773" y="11454"/>
                    <a:pt x="3563" y="11728"/>
                  </a:cubicBezTo>
                  <a:cubicBezTo>
                    <a:pt x="2614" y="13246"/>
                    <a:pt x="1729" y="14805"/>
                    <a:pt x="781" y="16323"/>
                  </a:cubicBezTo>
                  <a:cubicBezTo>
                    <a:pt x="549" y="16576"/>
                    <a:pt x="549" y="16955"/>
                    <a:pt x="781" y="17187"/>
                  </a:cubicBezTo>
                  <a:cubicBezTo>
                    <a:pt x="1834" y="18620"/>
                    <a:pt x="2846" y="20074"/>
                    <a:pt x="3942" y="21465"/>
                  </a:cubicBezTo>
                  <a:cubicBezTo>
                    <a:pt x="4258" y="21908"/>
                    <a:pt x="4237" y="22203"/>
                    <a:pt x="3963" y="22624"/>
                  </a:cubicBezTo>
                  <a:cubicBezTo>
                    <a:pt x="3057" y="24121"/>
                    <a:pt x="2172" y="25638"/>
                    <a:pt x="1244" y="27114"/>
                  </a:cubicBezTo>
                  <a:cubicBezTo>
                    <a:pt x="1012" y="27493"/>
                    <a:pt x="1076" y="27725"/>
                    <a:pt x="1329" y="28041"/>
                  </a:cubicBezTo>
                  <a:cubicBezTo>
                    <a:pt x="2467" y="29558"/>
                    <a:pt x="3584" y="31097"/>
                    <a:pt x="4722" y="32635"/>
                  </a:cubicBezTo>
                  <a:cubicBezTo>
                    <a:pt x="4764" y="32720"/>
                    <a:pt x="4806" y="32825"/>
                    <a:pt x="4827" y="32930"/>
                  </a:cubicBezTo>
                  <a:cubicBezTo>
                    <a:pt x="4930" y="32932"/>
                    <a:pt x="5033" y="32932"/>
                    <a:pt x="5136" y="32932"/>
                  </a:cubicBezTo>
                  <a:cubicBezTo>
                    <a:pt x="7012" y="32932"/>
                    <a:pt x="8870" y="32757"/>
                    <a:pt x="10729" y="32678"/>
                  </a:cubicBezTo>
                  <a:cubicBezTo>
                    <a:pt x="13637" y="32572"/>
                    <a:pt x="16546" y="32446"/>
                    <a:pt x="19454" y="32256"/>
                  </a:cubicBezTo>
                  <a:cubicBezTo>
                    <a:pt x="18822" y="30991"/>
                    <a:pt x="17873" y="29959"/>
                    <a:pt x="17072" y="28779"/>
                  </a:cubicBezTo>
                  <a:cubicBezTo>
                    <a:pt x="16735" y="28252"/>
                    <a:pt x="16356" y="27746"/>
                    <a:pt x="15955" y="27240"/>
                  </a:cubicBezTo>
                  <a:cubicBezTo>
                    <a:pt x="15724" y="27029"/>
                    <a:pt x="15703" y="26671"/>
                    <a:pt x="15913" y="26418"/>
                  </a:cubicBezTo>
                  <a:cubicBezTo>
                    <a:pt x="16820" y="24858"/>
                    <a:pt x="17726" y="23320"/>
                    <a:pt x="18653" y="21781"/>
                  </a:cubicBezTo>
                  <a:cubicBezTo>
                    <a:pt x="18885" y="21486"/>
                    <a:pt x="18864" y="21065"/>
                    <a:pt x="18590" y="20791"/>
                  </a:cubicBezTo>
                  <a:cubicBezTo>
                    <a:pt x="17557" y="19400"/>
                    <a:pt x="16546" y="18009"/>
                    <a:pt x="15513" y="16618"/>
                  </a:cubicBezTo>
                  <a:cubicBezTo>
                    <a:pt x="15218" y="16302"/>
                    <a:pt x="15197" y="15838"/>
                    <a:pt x="15471" y="15501"/>
                  </a:cubicBezTo>
                  <a:cubicBezTo>
                    <a:pt x="16377" y="14046"/>
                    <a:pt x="17220" y="12571"/>
                    <a:pt x="18084" y="11096"/>
                  </a:cubicBezTo>
                  <a:cubicBezTo>
                    <a:pt x="18316" y="10737"/>
                    <a:pt x="18379" y="10464"/>
                    <a:pt x="18063" y="10063"/>
                  </a:cubicBezTo>
                  <a:cubicBezTo>
                    <a:pt x="16988" y="8672"/>
                    <a:pt x="15998" y="7239"/>
                    <a:pt x="14944" y="5827"/>
                  </a:cubicBezTo>
                  <a:cubicBezTo>
                    <a:pt x="14712" y="5532"/>
                    <a:pt x="14691" y="5110"/>
                    <a:pt x="14923" y="4815"/>
                  </a:cubicBezTo>
                  <a:cubicBezTo>
                    <a:pt x="15871" y="3213"/>
                    <a:pt x="16798" y="1612"/>
                    <a:pt x="17747" y="10"/>
                  </a:cubicBezTo>
                  <a:cubicBezTo>
                    <a:pt x="17508" y="10"/>
                    <a:pt x="17269" y="0"/>
                    <a:pt x="1703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6" name="Google Shape;3426;p70"/>
            <p:cNvSpPr/>
            <p:nvPr/>
          </p:nvSpPr>
          <p:spPr>
            <a:xfrm>
              <a:off x="3392570" y="5346286"/>
              <a:ext cx="362088" cy="612370"/>
            </a:xfrm>
            <a:custGeom>
              <a:avLst/>
              <a:gdLst/>
              <a:ahLst/>
              <a:cxnLst/>
              <a:rect l="l" t="t" r="r" b="b"/>
              <a:pathLst>
                <a:path w="19454" h="32901" extrusionOk="0">
                  <a:moveTo>
                    <a:pt x="17894" y="1"/>
                  </a:moveTo>
                  <a:cubicBezTo>
                    <a:pt x="15239" y="1"/>
                    <a:pt x="12604" y="212"/>
                    <a:pt x="9970" y="359"/>
                  </a:cubicBezTo>
                  <a:cubicBezTo>
                    <a:pt x="7736" y="486"/>
                    <a:pt x="5502" y="570"/>
                    <a:pt x="3268" y="675"/>
                  </a:cubicBezTo>
                  <a:cubicBezTo>
                    <a:pt x="2614" y="2129"/>
                    <a:pt x="1687" y="3415"/>
                    <a:pt x="907" y="4764"/>
                  </a:cubicBezTo>
                  <a:cubicBezTo>
                    <a:pt x="22" y="6239"/>
                    <a:pt x="1" y="6218"/>
                    <a:pt x="1055" y="7609"/>
                  </a:cubicBezTo>
                  <a:cubicBezTo>
                    <a:pt x="1898" y="8726"/>
                    <a:pt x="2698" y="9885"/>
                    <a:pt x="3563" y="10981"/>
                  </a:cubicBezTo>
                  <a:cubicBezTo>
                    <a:pt x="3858" y="11361"/>
                    <a:pt x="3794" y="11593"/>
                    <a:pt x="3584" y="11951"/>
                  </a:cubicBezTo>
                  <a:cubicBezTo>
                    <a:pt x="2677" y="13447"/>
                    <a:pt x="1813" y="14965"/>
                    <a:pt x="865" y="16440"/>
                  </a:cubicBezTo>
                  <a:cubicBezTo>
                    <a:pt x="591" y="16862"/>
                    <a:pt x="675" y="17136"/>
                    <a:pt x="949" y="17473"/>
                  </a:cubicBezTo>
                  <a:cubicBezTo>
                    <a:pt x="1982" y="18864"/>
                    <a:pt x="3036" y="20297"/>
                    <a:pt x="4089" y="21667"/>
                  </a:cubicBezTo>
                  <a:cubicBezTo>
                    <a:pt x="4342" y="21941"/>
                    <a:pt x="4385" y="22362"/>
                    <a:pt x="4132" y="22636"/>
                  </a:cubicBezTo>
                  <a:cubicBezTo>
                    <a:pt x="3204" y="24175"/>
                    <a:pt x="2277" y="25713"/>
                    <a:pt x="1350" y="27252"/>
                  </a:cubicBezTo>
                  <a:cubicBezTo>
                    <a:pt x="1139" y="27505"/>
                    <a:pt x="1160" y="27884"/>
                    <a:pt x="1392" y="28116"/>
                  </a:cubicBezTo>
                  <a:cubicBezTo>
                    <a:pt x="2572" y="29697"/>
                    <a:pt x="3689" y="31320"/>
                    <a:pt x="4848" y="32900"/>
                  </a:cubicBezTo>
                  <a:cubicBezTo>
                    <a:pt x="7525" y="32837"/>
                    <a:pt x="10223" y="32669"/>
                    <a:pt x="12899" y="32542"/>
                  </a:cubicBezTo>
                  <a:cubicBezTo>
                    <a:pt x="15091" y="32437"/>
                    <a:pt x="17283" y="32373"/>
                    <a:pt x="19454" y="32226"/>
                  </a:cubicBezTo>
                  <a:cubicBezTo>
                    <a:pt x="18484" y="30835"/>
                    <a:pt x="17515" y="29444"/>
                    <a:pt x="16524" y="28074"/>
                  </a:cubicBezTo>
                  <a:cubicBezTo>
                    <a:pt x="15745" y="27020"/>
                    <a:pt x="15724" y="27041"/>
                    <a:pt x="16398" y="25945"/>
                  </a:cubicBezTo>
                  <a:cubicBezTo>
                    <a:pt x="17178" y="24618"/>
                    <a:pt x="17979" y="23248"/>
                    <a:pt x="18758" y="21941"/>
                  </a:cubicBezTo>
                  <a:cubicBezTo>
                    <a:pt x="18969" y="21646"/>
                    <a:pt x="18927" y="21245"/>
                    <a:pt x="18674" y="20992"/>
                  </a:cubicBezTo>
                  <a:cubicBezTo>
                    <a:pt x="17620" y="19559"/>
                    <a:pt x="16609" y="18105"/>
                    <a:pt x="15555" y="16693"/>
                  </a:cubicBezTo>
                  <a:cubicBezTo>
                    <a:pt x="15302" y="16440"/>
                    <a:pt x="15281" y="16040"/>
                    <a:pt x="15513" y="15766"/>
                  </a:cubicBezTo>
                  <a:cubicBezTo>
                    <a:pt x="16419" y="14290"/>
                    <a:pt x="17283" y="12794"/>
                    <a:pt x="18189" y="11340"/>
                  </a:cubicBezTo>
                  <a:cubicBezTo>
                    <a:pt x="18463" y="11002"/>
                    <a:pt x="18463" y="10539"/>
                    <a:pt x="18168" y="10223"/>
                  </a:cubicBezTo>
                  <a:cubicBezTo>
                    <a:pt x="17115" y="8832"/>
                    <a:pt x="16124" y="7377"/>
                    <a:pt x="15070" y="5986"/>
                  </a:cubicBezTo>
                  <a:cubicBezTo>
                    <a:pt x="14817" y="5712"/>
                    <a:pt x="14775" y="5291"/>
                    <a:pt x="15007" y="4996"/>
                  </a:cubicBezTo>
                  <a:cubicBezTo>
                    <a:pt x="15998" y="3352"/>
                    <a:pt x="17030" y="1708"/>
                    <a:pt x="1789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7" name="Google Shape;3427;p70"/>
            <p:cNvSpPr/>
            <p:nvPr/>
          </p:nvSpPr>
          <p:spPr>
            <a:xfrm>
              <a:off x="3904870" y="5321570"/>
              <a:ext cx="362088" cy="612761"/>
            </a:xfrm>
            <a:custGeom>
              <a:avLst/>
              <a:gdLst/>
              <a:ahLst/>
              <a:cxnLst/>
              <a:rect l="l" t="t" r="r" b="b"/>
              <a:pathLst>
                <a:path w="19454" h="32922" extrusionOk="0">
                  <a:moveTo>
                    <a:pt x="17894" y="1"/>
                  </a:moveTo>
                  <a:cubicBezTo>
                    <a:pt x="15238" y="22"/>
                    <a:pt x="12583" y="212"/>
                    <a:pt x="9948" y="380"/>
                  </a:cubicBezTo>
                  <a:cubicBezTo>
                    <a:pt x="7735" y="507"/>
                    <a:pt x="5501" y="591"/>
                    <a:pt x="3267" y="675"/>
                  </a:cubicBezTo>
                  <a:cubicBezTo>
                    <a:pt x="2614" y="2130"/>
                    <a:pt x="1686" y="3415"/>
                    <a:pt x="885" y="4764"/>
                  </a:cubicBezTo>
                  <a:cubicBezTo>
                    <a:pt x="21" y="6239"/>
                    <a:pt x="0" y="6218"/>
                    <a:pt x="1012" y="7567"/>
                  </a:cubicBezTo>
                  <a:cubicBezTo>
                    <a:pt x="1855" y="8684"/>
                    <a:pt x="2656" y="9843"/>
                    <a:pt x="3541" y="10939"/>
                  </a:cubicBezTo>
                  <a:cubicBezTo>
                    <a:pt x="3836" y="11340"/>
                    <a:pt x="3815" y="11593"/>
                    <a:pt x="3583" y="11972"/>
                  </a:cubicBezTo>
                  <a:cubicBezTo>
                    <a:pt x="2656" y="13469"/>
                    <a:pt x="1792" y="14986"/>
                    <a:pt x="843" y="16461"/>
                  </a:cubicBezTo>
                  <a:cubicBezTo>
                    <a:pt x="590" y="16883"/>
                    <a:pt x="675" y="17136"/>
                    <a:pt x="906" y="17452"/>
                  </a:cubicBezTo>
                  <a:cubicBezTo>
                    <a:pt x="1939" y="18822"/>
                    <a:pt x="2909" y="20213"/>
                    <a:pt x="3962" y="21562"/>
                  </a:cubicBezTo>
                  <a:cubicBezTo>
                    <a:pt x="4300" y="22004"/>
                    <a:pt x="4300" y="22320"/>
                    <a:pt x="4005" y="22784"/>
                  </a:cubicBezTo>
                  <a:cubicBezTo>
                    <a:pt x="3098" y="24259"/>
                    <a:pt x="2255" y="25777"/>
                    <a:pt x="1328" y="27231"/>
                  </a:cubicBezTo>
                  <a:cubicBezTo>
                    <a:pt x="1096" y="27632"/>
                    <a:pt x="1138" y="27863"/>
                    <a:pt x="1391" y="28201"/>
                  </a:cubicBezTo>
                  <a:cubicBezTo>
                    <a:pt x="2571" y="29760"/>
                    <a:pt x="3688" y="31341"/>
                    <a:pt x="4848" y="32922"/>
                  </a:cubicBezTo>
                  <a:cubicBezTo>
                    <a:pt x="7398" y="32858"/>
                    <a:pt x="9948" y="32711"/>
                    <a:pt x="12498" y="32563"/>
                  </a:cubicBezTo>
                  <a:cubicBezTo>
                    <a:pt x="14817" y="32416"/>
                    <a:pt x="17135" y="32332"/>
                    <a:pt x="19453" y="32226"/>
                  </a:cubicBezTo>
                  <a:cubicBezTo>
                    <a:pt x="18442" y="30582"/>
                    <a:pt x="17177" y="29107"/>
                    <a:pt x="16039" y="27505"/>
                  </a:cubicBezTo>
                  <a:cubicBezTo>
                    <a:pt x="15786" y="27147"/>
                    <a:pt x="15744" y="26915"/>
                    <a:pt x="15976" y="26536"/>
                  </a:cubicBezTo>
                  <a:cubicBezTo>
                    <a:pt x="16903" y="25039"/>
                    <a:pt x="17767" y="23522"/>
                    <a:pt x="18695" y="22025"/>
                  </a:cubicBezTo>
                  <a:cubicBezTo>
                    <a:pt x="18948" y="21709"/>
                    <a:pt x="18926" y="21224"/>
                    <a:pt x="18631" y="20929"/>
                  </a:cubicBezTo>
                  <a:cubicBezTo>
                    <a:pt x="17599" y="19581"/>
                    <a:pt x="16608" y="18168"/>
                    <a:pt x="15596" y="16799"/>
                  </a:cubicBezTo>
                  <a:cubicBezTo>
                    <a:pt x="15280" y="16482"/>
                    <a:pt x="15259" y="15998"/>
                    <a:pt x="15533" y="15639"/>
                  </a:cubicBezTo>
                  <a:cubicBezTo>
                    <a:pt x="16482" y="14143"/>
                    <a:pt x="17346" y="12604"/>
                    <a:pt x="18273" y="11087"/>
                  </a:cubicBezTo>
                  <a:cubicBezTo>
                    <a:pt x="18442" y="10876"/>
                    <a:pt x="18421" y="10581"/>
                    <a:pt x="18252" y="10413"/>
                  </a:cubicBezTo>
                  <a:cubicBezTo>
                    <a:pt x="17177" y="8958"/>
                    <a:pt x="16144" y="7504"/>
                    <a:pt x="15070" y="6071"/>
                  </a:cubicBezTo>
                  <a:cubicBezTo>
                    <a:pt x="14774" y="5670"/>
                    <a:pt x="14711" y="5375"/>
                    <a:pt x="15006" y="4912"/>
                  </a:cubicBezTo>
                  <a:cubicBezTo>
                    <a:pt x="15892" y="3479"/>
                    <a:pt x="16735" y="2045"/>
                    <a:pt x="17599" y="591"/>
                  </a:cubicBezTo>
                  <a:cubicBezTo>
                    <a:pt x="17725" y="401"/>
                    <a:pt x="17788" y="191"/>
                    <a:pt x="1789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8" name="Google Shape;3428;p70"/>
            <p:cNvSpPr/>
            <p:nvPr/>
          </p:nvSpPr>
          <p:spPr>
            <a:xfrm>
              <a:off x="4178274" y="5307463"/>
              <a:ext cx="360915" cy="613933"/>
            </a:xfrm>
            <a:custGeom>
              <a:avLst/>
              <a:gdLst/>
              <a:ahLst/>
              <a:cxnLst/>
              <a:rect l="l" t="t" r="r" b="b"/>
              <a:pathLst>
                <a:path w="19391" h="32985" extrusionOk="0">
                  <a:moveTo>
                    <a:pt x="17641" y="0"/>
                  </a:moveTo>
                  <a:lnTo>
                    <a:pt x="17641" y="0"/>
                  </a:lnTo>
                  <a:cubicBezTo>
                    <a:pt x="15470" y="127"/>
                    <a:pt x="13278" y="253"/>
                    <a:pt x="11107" y="359"/>
                  </a:cubicBezTo>
                  <a:cubicBezTo>
                    <a:pt x="8641" y="464"/>
                    <a:pt x="6175" y="548"/>
                    <a:pt x="3689" y="654"/>
                  </a:cubicBezTo>
                  <a:cubicBezTo>
                    <a:pt x="3520" y="675"/>
                    <a:pt x="3351" y="696"/>
                    <a:pt x="3183" y="759"/>
                  </a:cubicBezTo>
                  <a:cubicBezTo>
                    <a:pt x="3098" y="949"/>
                    <a:pt x="3014" y="1159"/>
                    <a:pt x="2909" y="1349"/>
                  </a:cubicBezTo>
                  <a:cubicBezTo>
                    <a:pt x="2045" y="2803"/>
                    <a:pt x="1202" y="4258"/>
                    <a:pt x="295" y="5670"/>
                  </a:cubicBezTo>
                  <a:cubicBezTo>
                    <a:pt x="0" y="6133"/>
                    <a:pt x="63" y="6428"/>
                    <a:pt x="358" y="6829"/>
                  </a:cubicBezTo>
                  <a:cubicBezTo>
                    <a:pt x="1433" y="8262"/>
                    <a:pt x="2466" y="9737"/>
                    <a:pt x="3541" y="11171"/>
                  </a:cubicBezTo>
                  <a:cubicBezTo>
                    <a:pt x="3731" y="11339"/>
                    <a:pt x="3752" y="11634"/>
                    <a:pt x="3562" y="11845"/>
                  </a:cubicBezTo>
                  <a:cubicBezTo>
                    <a:pt x="2656" y="13362"/>
                    <a:pt x="1792" y="14901"/>
                    <a:pt x="843" y="16397"/>
                  </a:cubicBezTo>
                  <a:cubicBezTo>
                    <a:pt x="569" y="16756"/>
                    <a:pt x="590" y="17240"/>
                    <a:pt x="906" y="17557"/>
                  </a:cubicBezTo>
                  <a:cubicBezTo>
                    <a:pt x="1918" y="18926"/>
                    <a:pt x="2888" y="20339"/>
                    <a:pt x="3941" y="21687"/>
                  </a:cubicBezTo>
                  <a:cubicBezTo>
                    <a:pt x="4236" y="21982"/>
                    <a:pt x="4258" y="22467"/>
                    <a:pt x="4005" y="22783"/>
                  </a:cubicBezTo>
                  <a:cubicBezTo>
                    <a:pt x="3077" y="24280"/>
                    <a:pt x="2213" y="25797"/>
                    <a:pt x="1286" y="27294"/>
                  </a:cubicBezTo>
                  <a:cubicBezTo>
                    <a:pt x="1033" y="27673"/>
                    <a:pt x="1075" y="27905"/>
                    <a:pt x="1349" y="28263"/>
                  </a:cubicBezTo>
                  <a:cubicBezTo>
                    <a:pt x="2466" y="29865"/>
                    <a:pt x="3731" y="31340"/>
                    <a:pt x="4763" y="32984"/>
                  </a:cubicBezTo>
                  <a:cubicBezTo>
                    <a:pt x="7061" y="32879"/>
                    <a:pt x="9358" y="32752"/>
                    <a:pt x="11634" y="32647"/>
                  </a:cubicBezTo>
                  <a:cubicBezTo>
                    <a:pt x="14079" y="32542"/>
                    <a:pt x="16524" y="32457"/>
                    <a:pt x="18969" y="32373"/>
                  </a:cubicBezTo>
                  <a:cubicBezTo>
                    <a:pt x="19116" y="32373"/>
                    <a:pt x="19264" y="32352"/>
                    <a:pt x="19390" y="32246"/>
                  </a:cubicBezTo>
                  <a:cubicBezTo>
                    <a:pt x="19369" y="32141"/>
                    <a:pt x="19327" y="32057"/>
                    <a:pt x="19285" y="31951"/>
                  </a:cubicBezTo>
                  <a:cubicBezTo>
                    <a:pt x="18147" y="30413"/>
                    <a:pt x="17030" y="28895"/>
                    <a:pt x="15871" y="27357"/>
                  </a:cubicBezTo>
                  <a:cubicBezTo>
                    <a:pt x="15639" y="27041"/>
                    <a:pt x="15575" y="26830"/>
                    <a:pt x="15807" y="26451"/>
                  </a:cubicBezTo>
                  <a:cubicBezTo>
                    <a:pt x="16735" y="24954"/>
                    <a:pt x="17620" y="23437"/>
                    <a:pt x="18526" y="21961"/>
                  </a:cubicBezTo>
                  <a:cubicBezTo>
                    <a:pt x="18779" y="21540"/>
                    <a:pt x="18821" y="21245"/>
                    <a:pt x="18484" y="20802"/>
                  </a:cubicBezTo>
                  <a:cubicBezTo>
                    <a:pt x="17409" y="19411"/>
                    <a:pt x="16376" y="17957"/>
                    <a:pt x="15323" y="16524"/>
                  </a:cubicBezTo>
                  <a:cubicBezTo>
                    <a:pt x="15112" y="16271"/>
                    <a:pt x="15112" y="15892"/>
                    <a:pt x="15323" y="15660"/>
                  </a:cubicBezTo>
                  <a:cubicBezTo>
                    <a:pt x="16292" y="14142"/>
                    <a:pt x="17177" y="12583"/>
                    <a:pt x="18126" y="11044"/>
                  </a:cubicBezTo>
                  <a:cubicBezTo>
                    <a:pt x="18336" y="10770"/>
                    <a:pt x="18294" y="10412"/>
                    <a:pt x="18062" y="10159"/>
                  </a:cubicBezTo>
                  <a:cubicBezTo>
                    <a:pt x="16966" y="8705"/>
                    <a:pt x="15892" y="7208"/>
                    <a:pt x="14775" y="5733"/>
                  </a:cubicBezTo>
                  <a:cubicBezTo>
                    <a:pt x="14585" y="5543"/>
                    <a:pt x="14564" y="5227"/>
                    <a:pt x="14753" y="4995"/>
                  </a:cubicBezTo>
                  <a:cubicBezTo>
                    <a:pt x="15723" y="3330"/>
                    <a:pt x="16692" y="1665"/>
                    <a:pt x="1764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9" name="Google Shape;3429;p70"/>
            <p:cNvSpPr/>
            <p:nvPr/>
          </p:nvSpPr>
          <p:spPr>
            <a:xfrm>
              <a:off x="3122703" y="5358458"/>
              <a:ext cx="359742" cy="612779"/>
            </a:xfrm>
            <a:custGeom>
              <a:avLst/>
              <a:gdLst/>
              <a:ahLst/>
              <a:cxnLst/>
              <a:rect l="l" t="t" r="r" b="b"/>
              <a:pathLst>
                <a:path w="19328" h="32923" extrusionOk="0">
                  <a:moveTo>
                    <a:pt x="16819" y="0"/>
                  </a:moveTo>
                  <a:cubicBezTo>
                    <a:pt x="14438" y="127"/>
                    <a:pt x="12056" y="253"/>
                    <a:pt x="9674" y="380"/>
                  </a:cubicBezTo>
                  <a:cubicBezTo>
                    <a:pt x="7546" y="485"/>
                    <a:pt x="5396" y="590"/>
                    <a:pt x="3246" y="675"/>
                  </a:cubicBezTo>
                  <a:cubicBezTo>
                    <a:pt x="3246" y="1054"/>
                    <a:pt x="3014" y="1328"/>
                    <a:pt x="2846" y="1644"/>
                  </a:cubicBezTo>
                  <a:cubicBezTo>
                    <a:pt x="1982" y="3098"/>
                    <a:pt x="1117" y="4574"/>
                    <a:pt x="211" y="6028"/>
                  </a:cubicBezTo>
                  <a:cubicBezTo>
                    <a:pt x="0" y="6365"/>
                    <a:pt x="43" y="6555"/>
                    <a:pt x="274" y="6871"/>
                  </a:cubicBezTo>
                  <a:cubicBezTo>
                    <a:pt x="1307" y="8199"/>
                    <a:pt x="2277" y="9590"/>
                    <a:pt x="3309" y="10917"/>
                  </a:cubicBezTo>
                  <a:cubicBezTo>
                    <a:pt x="3731" y="11444"/>
                    <a:pt x="3773" y="11866"/>
                    <a:pt x="3373" y="12477"/>
                  </a:cubicBezTo>
                  <a:cubicBezTo>
                    <a:pt x="2487" y="13805"/>
                    <a:pt x="1729" y="15238"/>
                    <a:pt x="864" y="16566"/>
                  </a:cubicBezTo>
                  <a:cubicBezTo>
                    <a:pt x="506" y="17072"/>
                    <a:pt x="654" y="17388"/>
                    <a:pt x="970" y="17809"/>
                  </a:cubicBezTo>
                  <a:cubicBezTo>
                    <a:pt x="2003" y="19179"/>
                    <a:pt x="3014" y="20591"/>
                    <a:pt x="4047" y="21982"/>
                  </a:cubicBezTo>
                  <a:cubicBezTo>
                    <a:pt x="4279" y="22214"/>
                    <a:pt x="4300" y="22572"/>
                    <a:pt x="4089" y="22846"/>
                  </a:cubicBezTo>
                  <a:cubicBezTo>
                    <a:pt x="3162" y="24364"/>
                    <a:pt x="2319" y="25902"/>
                    <a:pt x="1349" y="27399"/>
                  </a:cubicBezTo>
                  <a:cubicBezTo>
                    <a:pt x="1054" y="27884"/>
                    <a:pt x="1138" y="28158"/>
                    <a:pt x="1434" y="28537"/>
                  </a:cubicBezTo>
                  <a:cubicBezTo>
                    <a:pt x="2508" y="29991"/>
                    <a:pt x="3520" y="31445"/>
                    <a:pt x="4574" y="32921"/>
                  </a:cubicBezTo>
                  <a:cubicBezTo>
                    <a:pt x="4680" y="32922"/>
                    <a:pt x="4787" y="32922"/>
                    <a:pt x="4893" y="32922"/>
                  </a:cubicBezTo>
                  <a:cubicBezTo>
                    <a:pt x="6829" y="32922"/>
                    <a:pt x="8747" y="32748"/>
                    <a:pt x="10665" y="32668"/>
                  </a:cubicBezTo>
                  <a:cubicBezTo>
                    <a:pt x="13552" y="32563"/>
                    <a:pt x="16440" y="32436"/>
                    <a:pt x="19327" y="32246"/>
                  </a:cubicBezTo>
                  <a:cubicBezTo>
                    <a:pt x="18168" y="30645"/>
                    <a:pt x="17051" y="29043"/>
                    <a:pt x="15871" y="27462"/>
                  </a:cubicBezTo>
                  <a:cubicBezTo>
                    <a:pt x="15639" y="27230"/>
                    <a:pt x="15639" y="26851"/>
                    <a:pt x="15829" y="26598"/>
                  </a:cubicBezTo>
                  <a:cubicBezTo>
                    <a:pt x="16777" y="25059"/>
                    <a:pt x="17662" y="23500"/>
                    <a:pt x="18632" y="21982"/>
                  </a:cubicBezTo>
                  <a:cubicBezTo>
                    <a:pt x="18863" y="21687"/>
                    <a:pt x="18842" y="21266"/>
                    <a:pt x="18568" y="21013"/>
                  </a:cubicBezTo>
                  <a:cubicBezTo>
                    <a:pt x="17494" y="19622"/>
                    <a:pt x="16482" y="18210"/>
                    <a:pt x="15428" y="16819"/>
                  </a:cubicBezTo>
                  <a:cubicBezTo>
                    <a:pt x="15175" y="16482"/>
                    <a:pt x="15091" y="16208"/>
                    <a:pt x="15344" y="15765"/>
                  </a:cubicBezTo>
                  <a:cubicBezTo>
                    <a:pt x="16292" y="14311"/>
                    <a:pt x="17156" y="12793"/>
                    <a:pt x="18063" y="11297"/>
                  </a:cubicBezTo>
                  <a:cubicBezTo>
                    <a:pt x="18294" y="10939"/>
                    <a:pt x="18337" y="10686"/>
                    <a:pt x="18042" y="10306"/>
                  </a:cubicBezTo>
                  <a:cubicBezTo>
                    <a:pt x="17177" y="9210"/>
                    <a:pt x="16377" y="8072"/>
                    <a:pt x="15533" y="6955"/>
                  </a:cubicBezTo>
                  <a:cubicBezTo>
                    <a:pt x="14480" y="5564"/>
                    <a:pt x="14501" y="5585"/>
                    <a:pt x="15386" y="4089"/>
                  </a:cubicBezTo>
                  <a:cubicBezTo>
                    <a:pt x="16187" y="2740"/>
                    <a:pt x="17093" y="1454"/>
                    <a:pt x="17746" y="21"/>
                  </a:cubicBezTo>
                  <a:cubicBezTo>
                    <a:pt x="17451" y="21"/>
                    <a:pt x="17156" y="0"/>
                    <a:pt x="1681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0" name="Google Shape;3430;p70"/>
            <p:cNvSpPr/>
            <p:nvPr/>
          </p:nvSpPr>
          <p:spPr>
            <a:xfrm>
              <a:off x="3667164" y="5334133"/>
              <a:ext cx="327952" cy="611960"/>
            </a:xfrm>
            <a:custGeom>
              <a:avLst/>
              <a:gdLst/>
              <a:ahLst/>
              <a:cxnLst/>
              <a:rect l="l" t="t" r="r" b="b"/>
              <a:pathLst>
                <a:path w="17620" h="32879" extrusionOk="0">
                  <a:moveTo>
                    <a:pt x="16039" y="0"/>
                  </a:moveTo>
                  <a:lnTo>
                    <a:pt x="16039" y="0"/>
                  </a:lnTo>
                  <a:cubicBezTo>
                    <a:pt x="14479" y="85"/>
                    <a:pt x="12941" y="169"/>
                    <a:pt x="11381" y="232"/>
                  </a:cubicBezTo>
                  <a:cubicBezTo>
                    <a:pt x="8789" y="338"/>
                    <a:pt x="6217" y="422"/>
                    <a:pt x="3625" y="527"/>
                  </a:cubicBezTo>
                  <a:cubicBezTo>
                    <a:pt x="3456" y="548"/>
                    <a:pt x="3288" y="591"/>
                    <a:pt x="3119" y="633"/>
                  </a:cubicBezTo>
                  <a:cubicBezTo>
                    <a:pt x="2255" y="2361"/>
                    <a:pt x="1222" y="3984"/>
                    <a:pt x="232" y="5649"/>
                  </a:cubicBezTo>
                  <a:cubicBezTo>
                    <a:pt x="0" y="5944"/>
                    <a:pt x="42" y="6365"/>
                    <a:pt x="316" y="6618"/>
                  </a:cubicBezTo>
                  <a:cubicBezTo>
                    <a:pt x="1349" y="8030"/>
                    <a:pt x="2339" y="9464"/>
                    <a:pt x="3393" y="10855"/>
                  </a:cubicBezTo>
                  <a:cubicBezTo>
                    <a:pt x="3688" y="11171"/>
                    <a:pt x="3688" y="11655"/>
                    <a:pt x="3414" y="11972"/>
                  </a:cubicBezTo>
                  <a:cubicBezTo>
                    <a:pt x="2508" y="13447"/>
                    <a:pt x="1644" y="14943"/>
                    <a:pt x="738" y="16398"/>
                  </a:cubicBezTo>
                  <a:cubicBezTo>
                    <a:pt x="527" y="16672"/>
                    <a:pt x="548" y="17072"/>
                    <a:pt x="780" y="17325"/>
                  </a:cubicBezTo>
                  <a:cubicBezTo>
                    <a:pt x="1834" y="18758"/>
                    <a:pt x="2845" y="20212"/>
                    <a:pt x="3899" y="21624"/>
                  </a:cubicBezTo>
                  <a:cubicBezTo>
                    <a:pt x="4152" y="21877"/>
                    <a:pt x="4194" y="22278"/>
                    <a:pt x="3983" y="22573"/>
                  </a:cubicBezTo>
                  <a:cubicBezTo>
                    <a:pt x="3204" y="23901"/>
                    <a:pt x="2403" y="25249"/>
                    <a:pt x="1623" y="26577"/>
                  </a:cubicBezTo>
                  <a:cubicBezTo>
                    <a:pt x="948" y="27673"/>
                    <a:pt x="970" y="27652"/>
                    <a:pt x="1749" y="28706"/>
                  </a:cubicBezTo>
                  <a:cubicBezTo>
                    <a:pt x="2740" y="30097"/>
                    <a:pt x="3709" y="31488"/>
                    <a:pt x="4700" y="32879"/>
                  </a:cubicBezTo>
                  <a:cubicBezTo>
                    <a:pt x="6239" y="32816"/>
                    <a:pt x="7756" y="32710"/>
                    <a:pt x="9295" y="32668"/>
                  </a:cubicBezTo>
                  <a:cubicBezTo>
                    <a:pt x="12077" y="32563"/>
                    <a:pt x="14838" y="32436"/>
                    <a:pt x="17620" y="32247"/>
                  </a:cubicBezTo>
                  <a:cubicBezTo>
                    <a:pt x="16460" y="30666"/>
                    <a:pt x="15343" y="29085"/>
                    <a:pt x="14163" y="27526"/>
                  </a:cubicBezTo>
                  <a:cubicBezTo>
                    <a:pt x="13910" y="27188"/>
                    <a:pt x="13868" y="26957"/>
                    <a:pt x="14100" y="26556"/>
                  </a:cubicBezTo>
                  <a:cubicBezTo>
                    <a:pt x="15027" y="25081"/>
                    <a:pt x="15870" y="23584"/>
                    <a:pt x="16777" y="22109"/>
                  </a:cubicBezTo>
                  <a:cubicBezTo>
                    <a:pt x="17072" y="21645"/>
                    <a:pt x="17072" y="21329"/>
                    <a:pt x="16734" y="20887"/>
                  </a:cubicBezTo>
                  <a:cubicBezTo>
                    <a:pt x="15702" y="19538"/>
                    <a:pt x="14711" y="18147"/>
                    <a:pt x="13678" y="16777"/>
                  </a:cubicBezTo>
                  <a:cubicBezTo>
                    <a:pt x="13447" y="16461"/>
                    <a:pt x="13362" y="16208"/>
                    <a:pt x="13615" y="15786"/>
                  </a:cubicBezTo>
                  <a:cubicBezTo>
                    <a:pt x="14564" y="14311"/>
                    <a:pt x="15428" y="12794"/>
                    <a:pt x="16355" y="11297"/>
                  </a:cubicBezTo>
                  <a:cubicBezTo>
                    <a:pt x="16566" y="10918"/>
                    <a:pt x="16629" y="10665"/>
                    <a:pt x="16313" y="10264"/>
                  </a:cubicBezTo>
                  <a:cubicBezTo>
                    <a:pt x="15449" y="9168"/>
                    <a:pt x="14648" y="8009"/>
                    <a:pt x="13784" y="6892"/>
                  </a:cubicBezTo>
                  <a:cubicBezTo>
                    <a:pt x="12772" y="5543"/>
                    <a:pt x="12793" y="5564"/>
                    <a:pt x="13678" y="4089"/>
                  </a:cubicBezTo>
                  <a:cubicBezTo>
                    <a:pt x="14479" y="2740"/>
                    <a:pt x="15386" y="1434"/>
                    <a:pt x="1603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1" name="Google Shape;3431;p70"/>
            <p:cNvSpPr/>
            <p:nvPr/>
          </p:nvSpPr>
          <p:spPr>
            <a:xfrm>
              <a:off x="4722716" y="5282747"/>
              <a:ext cx="332289" cy="612444"/>
            </a:xfrm>
            <a:custGeom>
              <a:avLst/>
              <a:gdLst/>
              <a:ahLst/>
              <a:cxnLst/>
              <a:rect l="l" t="t" r="r" b="b"/>
              <a:pathLst>
                <a:path w="17853" h="32905" extrusionOk="0">
                  <a:moveTo>
                    <a:pt x="16377" y="0"/>
                  </a:moveTo>
                  <a:lnTo>
                    <a:pt x="3057" y="654"/>
                  </a:lnTo>
                  <a:cubicBezTo>
                    <a:pt x="2108" y="2277"/>
                    <a:pt x="1181" y="3878"/>
                    <a:pt x="233" y="5480"/>
                  </a:cubicBezTo>
                  <a:cubicBezTo>
                    <a:pt x="1" y="5775"/>
                    <a:pt x="22" y="6197"/>
                    <a:pt x="254" y="6492"/>
                  </a:cubicBezTo>
                  <a:cubicBezTo>
                    <a:pt x="1308" y="7904"/>
                    <a:pt x="2298" y="9337"/>
                    <a:pt x="3373" y="10728"/>
                  </a:cubicBezTo>
                  <a:cubicBezTo>
                    <a:pt x="3689" y="11129"/>
                    <a:pt x="3626" y="11381"/>
                    <a:pt x="3394" y="11761"/>
                  </a:cubicBezTo>
                  <a:cubicBezTo>
                    <a:pt x="2530" y="13236"/>
                    <a:pt x="1687" y="14711"/>
                    <a:pt x="781" y="16166"/>
                  </a:cubicBezTo>
                  <a:cubicBezTo>
                    <a:pt x="507" y="16503"/>
                    <a:pt x="528" y="16967"/>
                    <a:pt x="823" y="17283"/>
                  </a:cubicBezTo>
                  <a:cubicBezTo>
                    <a:pt x="1856" y="18653"/>
                    <a:pt x="2846" y="20065"/>
                    <a:pt x="3900" y="21456"/>
                  </a:cubicBezTo>
                  <a:cubicBezTo>
                    <a:pt x="4174" y="21709"/>
                    <a:pt x="4195" y="22151"/>
                    <a:pt x="3963" y="22446"/>
                  </a:cubicBezTo>
                  <a:cubicBezTo>
                    <a:pt x="3036" y="23964"/>
                    <a:pt x="2130" y="25523"/>
                    <a:pt x="1223" y="27062"/>
                  </a:cubicBezTo>
                  <a:cubicBezTo>
                    <a:pt x="1013" y="27315"/>
                    <a:pt x="1034" y="27673"/>
                    <a:pt x="1265" y="27905"/>
                  </a:cubicBezTo>
                  <a:cubicBezTo>
                    <a:pt x="1666" y="28411"/>
                    <a:pt x="2045" y="28917"/>
                    <a:pt x="2382" y="29444"/>
                  </a:cubicBezTo>
                  <a:cubicBezTo>
                    <a:pt x="3183" y="30603"/>
                    <a:pt x="4132" y="31635"/>
                    <a:pt x="4764" y="32900"/>
                  </a:cubicBezTo>
                  <a:cubicBezTo>
                    <a:pt x="4877" y="32903"/>
                    <a:pt x="4990" y="32904"/>
                    <a:pt x="5104" y="32904"/>
                  </a:cubicBezTo>
                  <a:cubicBezTo>
                    <a:pt x="5839" y="32904"/>
                    <a:pt x="6587" y="32849"/>
                    <a:pt x="7335" y="32795"/>
                  </a:cubicBezTo>
                  <a:cubicBezTo>
                    <a:pt x="9822" y="32668"/>
                    <a:pt x="12330" y="32626"/>
                    <a:pt x="14817" y="32479"/>
                  </a:cubicBezTo>
                  <a:cubicBezTo>
                    <a:pt x="15808" y="32415"/>
                    <a:pt x="16820" y="32415"/>
                    <a:pt x="17852" y="32331"/>
                  </a:cubicBezTo>
                  <a:cubicBezTo>
                    <a:pt x="17705" y="32057"/>
                    <a:pt x="17452" y="31973"/>
                    <a:pt x="17262" y="31846"/>
                  </a:cubicBezTo>
                  <a:cubicBezTo>
                    <a:pt x="15787" y="30835"/>
                    <a:pt x="14290" y="29823"/>
                    <a:pt x="12794" y="28811"/>
                  </a:cubicBezTo>
                  <a:cubicBezTo>
                    <a:pt x="12499" y="28622"/>
                    <a:pt x="12351" y="28495"/>
                    <a:pt x="12710" y="28200"/>
                  </a:cubicBezTo>
                  <a:cubicBezTo>
                    <a:pt x="14143" y="27041"/>
                    <a:pt x="15576" y="25819"/>
                    <a:pt x="17051" y="24680"/>
                  </a:cubicBezTo>
                  <a:cubicBezTo>
                    <a:pt x="17578" y="24280"/>
                    <a:pt x="17431" y="24132"/>
                    <a:pt x="16988" y="23837"/>
                  </a:cubicBezTo>
                  <a:cubicBezTo>
                    <a:pt x="15323" y="22741"/>
                    <a:pt x="13679" y="21603"/>
                    <a:pt x="11993" y="20465"/>
                  </a:cubicBezTo>
                  <a:cubicBezTo>
                    <a:pt x="12183" y="20297"/>
                    <a:pt x="12309" y="20170"/>
                    <a:pt x="12478" y="20044"/>
                  </a:cubicBezTo>
                  <a:cubicBezTo>
                    <a:pt x="13827" y="18906"/>
                    <a:pt x="15218" y="17789"/>
                    <a:pt x="16567" y="16650"/>
                  </a:cubicBezTo>
                  <a:cubicBezTo>
                    <a:pt x="17136" y="16187"/>
                    <a:pt x="17136" y="16124"/>
                    <a:pt x="16525" y="15723"/>
                  </a:cubicBezTo>
                  <a:lnTo>
                    <a:pt x="12225" y="12794"/>
                  </a:lnTo>
                  <a:cubicBezTo>
                    <a:pt x="11593" y="12372"/>
                    <a:pt x="11572" y="12351"/>
                    <a:pt x="12183" y="11845"/>
                  </a:cubicBezTo>
                  <a:cubicBezTo>
                    <a:pt x="13532" y="10728"/>
                    <a:pt x="14881" y="9611"/>
                    <a:pt x="16251" y="8536"/>
                  </a:cubicBezTo>
                  <a:cubicBezTo>
                    <a:pt x="16756" y="8157"/>
                    <a:pt x="16672" y="7988"/>
                    <a:pt x="16208" y="7672"/>
                  </a:cubicBezTo>
                  <a:cubicBezTo>
                    <a:pt x="14691" y="6682"/>
                    <a:pt x="13195" y="5628"/>
                    <a:pt x="11698" y="4616"/>
                  </a:cubicBezTo>
                  <a:cubicBezTo>
                    <a:pt x="11340" y="4384"/>
                    <a:pt x="11319" y="4195"/>
                    <a:pt x="11656" y="3942"/>
                  </a:cubicBezTo>
                  <a:cubicBezTo>
                    <a:pt x="12351" y="3373"/>
                    <a:pt x="13026" y="2783"/>
                    <a:pt x="13721" y="2213"/>
                  </a:cubicBezTo>
                  <a:lnTo>
                    <a:pt x="16377"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2" name="Google Shape;3432;p70"/>
            <p:cNvSpPr/>
            <p:nvPr/>
          </p:nvSpPr>
          <p:spPr>
            <a:xfrm>
              <a:off x="2628456" y="5385091"/>
              <a:ext cx="307572" cy="614361"/>
            </a:xfrm>
            <a:custGeom>
              <a:avLst/>
              <a:gdLst/>
              <a:ahLst/>
              <a:cxnLst/>
              <a:rect l="l" t="t" r="r" b="b"/>
              <a:pathLst>
                <a:path w="16525" h="33008" extrusionOk="0">
                  <a:moveTo>
                    <a:pt x="14860" y="0"/>
                  </a:moveTo>
                  <a:cubicBezTo>
                    <a:pt x="13036" y="0"/>
                    <a:pt x="11227" y="156"/>
                    <a:pt x="9400" y="255"/>
                  </a:cubicBezTo>
                  <a:cubicBezTo>
                    <a:pt x="7061" y="382"/>
                    <a:pt x="4722" y="424"/>
                    <a:pt x="2382" y="571"/>
                  </a:cubicBezTo>
                  <a:cubicBezTo>
                    <a:pt x="1644" y="635"/>
                    <a:pt x="886" y="614"/>
                    <a:pt x="0" y="740"/>
                  </a:cubicBezTo>
                  <a:cubicBezTo>
                    <a:pt x="1771" y="1941"/>
                    <a:pt x="3415" y="3058"/>
                    <a:pt x="5080" y="4154"/>
                  </a:cubicBezTo>
                  <a:cubicBezTo>
                    <a:pt x="5417" y="4386"/>
                    <a:pt x="5459" y="4513"/>
                    <a:pt x="5122" y="4765"/>
                  </a:cubicBezTo>
                  <a:cubicBezTo>
                    <a:pt x="3668" y="5946"/>
                    <a:pt x="2256" y="7147"/>
                    <a:pt x="801" y="8306"/>
                  </a:cubicBezTo>
                  <a:cubicBezTo>
                    <a:pt x="359" y="8665"/>
                    <a:pt x="422" y="8833"/>
                    <a:pt x="843" y="9107"/>
                  </a:cubicBezTo>
                  <a:cubicBezTo>
                    <a:pt x="2298" y="10077"/>
                    <a:pt x="3752" y="11088"/>
                    <a:pt x="5206" y="12058"/>
                  </a:cubicBezTo>
                  <a:cubicBezTo>
                    <a:pt x="5860" y="12500"/>
                    <a:pt x="5881" y="12500"/>
                    <a:pt x="5291" y="13006"/>
                  </a:cubicBezTo>
                  <a:cubicBezTo>
                    <a:pt x="5122" y="13154"/>
                    <a:pt x="4932" y="13322"/>
                    <a:pt x="4743" y="13470"/>
                  </a:cubicBezTo>
                  <a:lnTo>
                    <a:pt x="696" y="16800"/>
                  </a:lnTo>
                  <a:cubicBezTo>
                    <a:pt x="928" y="16968"/>
                    <a:pt x="1139" y="17116"/>
                    <a:pt x="1328" y="17242"/>
                  </a:cubicBezTo>
                  <a:cubicBezTo>
                    <a:pt x="2825" y="18254"/>
                    <a:pt x="4300" y="19287"/>
                    <a:pt x="5796" y="20256"/>
                  </a:cubicBezTo>
                  <a:cubicBezTo>
                    <a:pt x="6239" y="20551"/>
                    <a:pt x="6218" y="20720"/>
                    <a:pt x="5839" y="21015"/>
                  </a:cubicBezTo>
                  <a:cubicBezTo>
                    <a:pt x="4426" y="22153"/>
                    <a:pt x="3056" y="23354"/>
                    <a:pt x="1623" y="24493"/>
                  </a:cubicBezTo>
                  <a:cubicBezTo>
                    <a:pt x="1181" y="24851"/>
                    <a:pt x="1181" y="25019"/>
                    <a:pt x="1665" y="25336"/>
                  </a:cubicBezTo>
                  <a:cubicBezTo>
                    <a:pt x="3183" y="26326"/>
                    <a:pt x="4679" y="27359"/>
                    <a:pt x="6197" y="28349"/>
                  </a:cubicBezTo>
                  <a:cubicBezTo>
                    <a:pt x="6555" y="28581"/>
                    <a:pt x="6703" y="28708"/>
                    <a:pt x="6281" y="29045"/>
                  </a:cubicBezTo>
                  <a:cubicBezTo>
                    <a:pt x="5522" y="29614"/>
                    <a:pt x="4806" y="30225"/>
                    <a:pt x="4110" y="30836"/>
                  </a:cubicBezTo>
                  <a:cubicBezTo>
                    <a:pt x="3330" y="31511"/>
                    <a:pt x="2487" y="32080"/>
                    <a:pt x="1792" y="32818"/>
                  </a:cubicBezTo>
                  <a:cubicBezTo>
                    <a:pt x="1813" y="32881"/>
                    <a:pt x="1834" y="32944"/>
                    <a:pt x="1855" y="33007"/>
                  </a:cubicBezTo>
                  <a:lnTo>
                    <a:pt x="16524" y="32249"/>
                  </a:lnTo>
                  <a:cubicBezTo>
                    <a:pt x="16419" y="32059"/>
                    <a:pt x="16313" y="31869"/>
                    <a:pt x="16187" y="31701"/>
                  </a:cubicBezTo>
                  <a:cubicBezTo>
                    <a:pt x="15217" y="30352"/>
                    <a:pt x="14248" y="28982"/>
                    <a:pt x="13257" y="27654"/>
                  </a:cubicBezTo>
                  <a:cubicBezTo>
                    <a:pt x="13025" y="27443"/>
                    <a:pt x="13004" y="27085"/>
                    <a:pt x="13173" y="26832"/>
                  </a:cubicBezTo>
                  <a:cubicBezTo>
                    <a:pt x="14121" y="25293"/>
                    <a:pt x="15007" y="23734"/>
                    <a:pt x="15934" y="22216"/>
                  </a:cubicBezTo>
                  <a:cubicBezTo>
                    <a:pt x="16166" y="21921"/>
                    <a:pt x="16166" y="21500"/>
                    <a:pt x="15913" y="21205"/>
                  </a:cubicBezTo>
                  <a:cubicBezTo>
                    <a:pt x="14859" y="19750"/>
                    <a:pt x="13805" y="18296"/>
                    <a:pt x="12752" y="16863"/>
                  </a:cubicBezTo>
                  <a:cubicBezTo>
                    <a:pt x="12520" y="16631"/>
                    <a:pt x="12499" y="16252"/>
                    <a:pt x="12688" y="15999"/>
                  </a:cubicBezTo>
                  <a:cubicBezTo>
                    <a:pt x="13658" y="14439"/>
                    <a:pt x="14543" y="12859"/>
                    <a:pt x="15491" y="11299"/>
                  </a:cubicBezTo>
                  <a:cubicBezTo>
                    <a:pt x="15681" y="11088"/>
                    <a:pt x="15660" y="10751"/>
                    <a:pt x="15449" y="10561"/>
                  </a:cubicBezTo>
                  <a:cubicBezTo>
                    <a:pt x="14353" y="9107"/>
                    <a:pt x="13299" y="7632"/>
                    <a:pt x="12225" y="6178"/>
                  </a:cubicBezTo>
                  <a:cubicBezTo>
                    <a:pt x="11972" y="5904"/>
                    <a:pt x="11972" y="5503"/>
                    <a:pt x="12182" y="5229"/>
                  </a:cubicBezTo>
                  <a:cubicBezTo>
                    <a:pt x="12583" y="4618"/>
                    <a:pt x="12962" y="4007"/>
                    <a:pt x="13299" y="3374"/>
                  </a:cubicBezTo>
                  <a:cubicBezTo>
                    <a:pt x="13932" y="2236"/>
                    <a:pt x="14691" y="1204"/>
                    <a:pt x="15196" y="2"/>
                  </a:cubicBezTo>
                  <a:cubicBezTo>
                    <a:pt x="15084" y="1"/>
                    <a:pt x="14972" y="0"/>
                    <a:pt x="1486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82" name="Picture 81">
            <a:extLst>
              <a:ext uri="{FF2B5EF4-FFF2-40B4-BE49-F238E27FC236}">
                <a16:creationId xmlns:a16="http://schemas.microsoft.com/office/drawing/2014/main" xmlns="" id="{C2BF8ED2-D4AC-957E-B5DB-0A82524BF1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0">
              <a:schemeClr val="accent6">
                <a:lumMod val="20000"/>
                <a:lumOff val="80000"/>
              </a:schemeClr>
            </a:gs>
            <a:gs pos="57000">
              <a:schemeClr val="accent6">
                <a:lumMod val="20000"/>
                <a:lumOff val="80000"/>
              </a:schemeClr>
            </a:gs>
            <a:gs pos="0">
              <a:schemeClr val="accent4">
                <a:lumMod val="40000"/>
                <a:lumOff val="60000"/>
              </a:schemeClr>
            </a:gs>
            <a:gs pos="95000">
              <a:schemeClr val="accent1">
                <a:lumMod val="20000"/>
                <a:lumOff val="80000"/>
              </a:schemeClr>
            </a:gs>
          </a:gsLst>
          <a:lin ang="5400000" scaled="1"/>
        </a:gradFill>
        <a:effectLst/>
      </p:bgPr>
    </p:bg>
    <p:spTree>
      <p:nvGrpSpPr>
        <p:cNvPr id="1" name="Shape 2742"/>
        <p:cNvGrpSpPr/>
        <p:nvPr/>
      </p:nvGrpSpPr>
      <p:grpSpPr>
        <a:xfrm>
          <a:off x="0" y="0"/>
          <a:ext cx="0" cy="0"/>
          <a:chOff x="0" y="0"/>
          <a:chExt cx="0" cy="0"/>
        </a:xfrm>
      </p:grpSpPr>
      <p:pic>
        <p:nvPicPr>
          <p:cNvPr id="72" name="Picture 71">
            <a:extLst>
              <a:ext uri="{FF2B5EF4-FFF2-40B4-BE49-F238E27FC236}">
                <a16:creationId xmlns:a16="http://schemas.microsoft.com/office/drawing/2014/main" xmlns="" id="{2CA64377-ECAB-2376-DC1C-64732E391C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525"/>
            <a:ext cx="9143244" cy="5143500"/>
          </a:xfrm>
          <a:prstGeom prst="rect">
            <a:avLst/>
          </a:prstGeom>
        </p:spPr>
      </p:pic>
      <p:grpSp>
        <p:nvGrpSpPr>
          <p:cNvPr id="2743" name="Google Shape;2743;p61"/>
          <p:cNvGrpSpPr/>
          <p:nvPr/>
        </p:nvGrpSpPr>
        <p:grpSpPr>
          <a:xfrm>
            <a:off x="3505772" y="227740"/>
            <a:ext cx="2006662" cy="1528595"/>
            <a:chOff x="3505772" y="227740"/>
            <a:chExt cx="2006662" cy="1528595"/>
          </a:xfrm>
        </p:grpSpPr>
        <p:grpSp>
          <p:nvGrpSpPr>
            <p:cNvPr id="2744" name="Google Shape;2744;p61"/>
            <p:cNvGrpSpPr/>
            <p:nvPr/>
          </p:nvGrpSpPr>
          <p:grpSpPr>
            <a:xfrm>
              <a:off x="3505772" y="227740"/>
              <a:ext cx="2006662" cy="1528595"/>
              <a:chOff x="3078781" y="91924"/>
              <a:chExt cx="2577269" cy="1963513"/>
            </a:xfrm>
          </p:grpSpPr>
          <p:sp>
            <p:nvSpPr>
              <p:cNvPr id="2745" name="Google Shape;2745;p61"/>
              <p:cNvSpPr/>
              <p:nvPr/>
            </p:nvSpPr>
            <p:spPr>
              <a:xfrm rot="335312">
                <a:off x="3157566" y="205618"/>
                <a:ext cx="2419700" cy="1736126"/>
              </a:xfrm>
              <a:custGeom>
                <a:avLst/>
                <a:gdLst/>
                <a:ahLst/>
                <a:cxnLst/>
                <a:rect l="l" t="t" r="r" b="b"/>
                <a:pathLst>
                  <a:path w="83560" h="59954" extrusionOk="0">
                    <a:moveTo>
                      <a:pt x="53984" y="1"/>
                    </a:moveTo>
                    <a:cubicBezTo>
                      <a:pt x="53643" y="1"/>
                      <a:pt x="53378" y="44"/>
                      <a:pt x="53171" y="76"/>
                    </a:cubicBezTo>
                    <a:cubicBezTo>
                      <a:pt x="52838" y="143"/>
                      <a:pt x="52471" y="243"/>
                      <a:pt x="52171" y="376"/>
                    </a:cubicBezTo>
                    <a:cubicBezTo>
                      <a:pt x="50069" y="1344"/>
                      <a:pt x="48935" y="3846"/>
                      <a:pt x="48401" y="9049"/>
                    </a:cubicBezTo>
                    <a:cubicBezTo>
                      <a:pt x="43231" y="10017"/>
                      <a:pt x="31523" y="12418"/>
                      <a:pt x="21549" y="16255"/>
                    </a:cubicBezTo>
                    <a:cubicBezTo>
                      <a:pt x="8006" y="21458"/>
                      <a:pt x="0" y="28530"/>
                      <a:pt x="1201" y="34234"/>
                    </a:cubicBezTo>
                    <a:cubicBezTo>
                      <a:pt x="1468" y="35435"/>
                      <a:pt x="2235" y="36402"/>
                      <a:pt x="3336" y="36936"/>
                    </a:cubicBezTo>
                    <a:cubicBezTo>
                      <a:pt x="1968" y="39338"/>
                      <a:pt x="2035" y="41339"/>
                      <a:pt x="2635" y="42874"/>
                    </a:cubicBezTo>
                    <a:cubicBezTo>
                      <a:pt x="2943" y="43734"/>
                      <a:pt x="4214" y="46267"/>
                      <a:pt x="7884" y="46267"/>
                    </a:cubicBezTo>
                    <a:cubicBezTo>
                      <a:pt x="8196" y="46267"/>
                      <a:pt x="8525" y="46249"/>
                      <a:pt x="8873" y="46209"/>
                    </a:cubicBezTo>
                    <a:lnTo>
                      <a:pt x="8873" y="46209"/>
                    </a:lnTo>
                    <a:cubicBezTo>
                      <a:pt x="8673" y="47410"/>
                      <a:pt x="8907" y="48644"/>
                      <a:pt x="9474" y="49712"/>
                    </a:cubicBezTo>
                    <a:cubicBezTo>
                      <a:pt x="10408" y="51446"/>
                      <a:pt x="12142" y="52614"/>
                      <a:pt x="14110" y="52847"/>
                    </a:cubicBezTo>
                    <a:cubicBezTo>
                      <a:pt x="13977" y="53781"/>
                      <a:pt x="14077" y="54749"/>
                      <a:pt x="14344" y="55649"/>
                    </a:cubicBezTo>
                    <a:cubicBezTo>
                      <a:pt x="14957" y="57840"/>
                      <a:pt x="16823" y="59953"/>
                      <a:pt x="20188" y="59953"/>
                    </a:cubicBezTo>
                    <a:cubicBezTo>
                      <a:pt x="20667" y="59953"/>
                      <a:pt x="21176" y="59910"/>
                      <a:pt x="21716" y="59819"/>
                    </a:cubicBezTo>
                    <a:cubicBezTo>
                      <a:pt x="26186" y="59018"/>
                      <a:pt x="32190" y="55016"/>
                      <a:pt x="37927" y="50946"/>
                    </a:cubicBezTo>
                    <a:cubicBezTo>
                      <a:pt x="44932" y="46009"/>
                      <a:pt x="49536" y="43174"/>
                      <a:pt x="52171" y="41673"/>
                    </a:cubicBezTo>
                    <a:cubicBezTo>
                      <a:pt x="52738" y="42473"/>
                      <a:pt x="53605" y="43040"/>
                      <a:pt x="54606" y="43207"/>
                    </a:cubicBezTo>
                    <a:cubicBezTo>
                      <a:pt x="54856" y="43257"/>
                      <a:pt x="55106" y="43282"/>
                      <a:pt x="55356" y="43282"/>
                    </a:cubicBezTo>
                    <a:cubicBezTo>
                      <a:pt x="55607" y="43282"/>
                      <a:pt x="55857" y="43257"/>
                      <a:pt x="56107" y="43207"/>
                    </a:cubicBezTo>
                    <a:cubicBezTo>
                      <a:pt x="58709" y="42773"/>
                      <a:pt x="62044" y="39338"/>
                      <a:pt x="66081" y="33033"/>
                    </a:cubicBezTo>
                    <a:cubicBezTo>
                      <a:pt x="69055" y="33418"/>
                      <a:pt x="73665" y="33921"/>
                      <a:pt x="76836" y="33921"/>
                    </a:cubicBezTo>
                    <a:cubicBezTo>
                      <a:pt x="77790" y="33921"/>
                      <a:pt x="78614" y="33875"/>
                      <a:pt x="79223" y="33767"/>
                    </a:cubicBezTo>
                    <a:cubicBezTo>
                      <a:pt x="81292" y="33400"/>
                      <a:pt x="82125" y="32266"/>
                      <a:pt x="82459" y="31365"/>
                    </a:cubicBezTo>
                    <a:cubicBezTo>
                      <a:pt x="83026" y="29931"/>
                      <a:pt x="83560" y="28563"/>
                      <a:pt x="75854" y="17355"/>
                    </a:cubicBezTo>
                    <a:cubicBezTo>
                      <a:pt x="78656" y="7315"/>
                      <a:pt x="77255" y="5614"/>
                      <a:pt x="76488" y="4680"/>
                    </a:cubicBezTo>
                    <a:cubicBezTo>
                      <a:pt x="75690" y="3701"/>
                      <a:pt x="74534" y="3220"/>
                      <a:pt x="73066" y="3220"/>
                    </a:cubicBezTo>
                    <a:cubicBezTo>
                      <a:pt x="72632" y="3220"/>
                      <a:pt x="72172" y="3262"/>
                      <a:pt x="71685" y="3345"/>
                    </a:cubicBezTo>
                    <a:cubicBezTo>
                      <a:pt x="69316" y="3746"/>
                      <a:pt x="65847" y="5213"/>
                      <a:pt x="63579" y="6247"/>
                    </a:cubicBezTo>
                    <a:cubicBezTo>
                      <a:pt x="58170" y="758"/>
                      <a:pt x="55409" y="1"/>
                      <a:pt x="53984" y="1"/>
                    </a:cubicBezTo>
                    <a:close/>
                  </a:path>
                </a:pathLst>
              </a:custGeom>
              <a:solidFill>
                <a:schemeClr val="accent4"/>
              </a:solidFill>
              <a:ln>
                <a:noFill/>
              </a:ln>
              <a:effectLst>
                <a:outerShdw dist="66675" dir="2880000" algn="bl" rotWithShape="0">
                  <a:srgbClr val="000000">
                    <a:alpha val="8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6" name="Google Shape;2746;p61"/>
              <p:cNvSpPr/>
              <p:nvPr/>
            </p:nvSpPr>
            <p:spPr>
              <a:xfrm rot="335312">
                <a:off x="3605643" y="1095634"/>
                <a:ext cx="1071259" cy="730630"/>
              </a:xfrm>
              <a:custGeom>
                <a:avLst/>
                <a:gdLst/>
                <a:ahLst/>
                <a:cxnLst/>
                <a:rect l="l" t="t" r="r" b="b"/>
                <a:pathLst>
                  <a:path w="36994" h="25231" extrusionOk="0">
                    <a:moveTo>
                      <a:pt x="35759" y="0"/>
                    </a:moveTo>
                    <a:cubicBezTo>
                      <a:pt x="32290" y="467"/>
                      <a:pt x="14010" y="8039"/>
                      <a:pt x="5237" y="15411"/>
                    </a:cubicBezTo>
                    <a:lnTo>
                      <a:pt x="5237" y="15444"/>
                    </a:lnTo>
                    <a:cubicBezTo>
                      <a:pt x="1935" y="18213"/>
                      <a:pt x="0" y="20982"/>
                      <a:pt x="701" y="23317"/>
                    </a:cubicBezTo>
                    <a:cubicBezTo>
                      <a:pt x="1099" y="24669"/>
                      <a:pt x="2047" y="25230"/>
                      <a:pt x="3361" y="25230"/>
                    </a:cubicBezTo>
                    <a:cubicBezTo>
                      <a:pt x="7104" y="25230"/>
                      <a:pt x="13815" y="20672"/>
                      <a:pt x="19247" y="16845"/>
                    </a:cubicBezTo>
                    <a:cubicBezTo>
                      <a:pt x="31923" y="7906"/>
                      <a:pt x="36893" y="5771"/>
                      <a:pt x="36893" y="5771"/>
                    </a:cubicBezTo>
                    <a:lnTo>
                      <a:pt x="36993" y="5737"/>
                    </a:lnTo>
                    <a:cubicBezTo>
                      <a:pt x="36560" y="4070"/>
                      <a:pt x="36126" y="1868"/>
                      <a:pt x="3582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7" name="Google Shape;2747;p61"/>
              <p:cNvSpPr/>
              <p:nvPr/>
            </p:nvSpPr>
            <p:spPr>
              <a:xfrm rot="335312">
                <a:off x="4413737" y="358162"/>
                <a:ext cx="1078991" cy="1062485"/>
              </a:xfrm>
              <a:custGeom>
                <a:avLst/>
                <a:gdLst/>
                <a:ahLst/>
                <a:cxnLst/>
                <a:rect l="l" t="t" r="r" b="b"/>
                <a:pathLst>
                  <a:path w="37261" h="36691" extrusionOk="0">
                    <a:moveTo>
                      <a:pt x="11319" y="0"/>
                    </a:moveTo>
                    <a:cubicBezTo>
                      <a:pt x="11167" y="0"/>
                      <a:pt x="11029" y="27"/>
                      <a:pt x="10909" y="83"/>
                    </a:cubicBezTo>
                    <a:cubicBezTo>
                      <a:pt x="9508" y="683"/>
                      <a:pt x="9007" y="5320"/>
                      <a:pt x="8807" y="8556"/>
                    </a:cubicBezTo>
                    <a:cubicBezTo>
                      <a:pt x="8707" y="10324"/>
                      <a:pt x="8707" y="11658"/>
                      <a:pt x="8707" y="11658"/>
                    </a:cubicBezTo>
                    <a:cubicBezTo>
                      <a:pt x="8707" y="11658"/>
                      <a:pt x="34" y="14727"/>
                      <a:pt x="1" y="17229"/>
                    </a:cubicBezTo>
                    <a:cubicBezTo>
                      <a:pt x="1" y="17562"/>
                      <a:pt x="134" y="17896"/>
                      <a:pt x="335" y="18163"/>
                    </a:cubicBezTo>
                    <a:cubicBezTo>
                      <a:pt x="1435" y="19730"/>
                      <a:pt x="4871" y="21665"/>
                      <a:pt x="7173" y="22799"/>
                    </a:cubicBezTo>
                    <a:cubicBezTo>
                      <a:pt x="8440" y="23433"/>
                      <a:pt x="9374" y="23833"/>
                      <a:pt x="9374" y="23833"/>
                    </a:cubicBezTo>
                    <a:cubicBezTo>
                      <a:pt x="9374" y="23833"/>
                      <a:pt x="9608" y="25735"/>
                      <a:pt x="9975" y="28070"/>
                    </a:cubicBezTo>
                    <a:cubicBezTo>
                      <a:pt x="10275" y="29971"/>
                      <a:pt x="10709" y="32139"/>
                      <a:pt x="11142" y="33840"/>
                    </a:cubicBezTo>
                    <a:cubicBezTo>
                      <a:pt x="11576" y="35408"/>
                      <a:pt x="12043" y="36576"/>
                      <a:pt x="12543" y="36676"/>
                    </a:cubicBezTo>
                    <a:cubicBezTo>
                      <a:pt x="12597" y="36686"/>
                      <a:pt x="12652" y="36690"/>
                      <a:pt x="12709" y="36690"/>
                    </a:cubicBezTo>
                    <a:cubicBezTo>
                      <a:pt x="15386" y="36690"/>
                      <a:pt x="21750" y="26202"/>
                      <a:pt x="21750" y="26202"/>
                    </a:cubicBezTo>
                    <a:cubicBezTo>
                      <a:pt x="21750" y="26202"/>
                      <a:pt x="30052" y="27328"/>
                      <a:pt x="34313" y="27328"/>
                    </a:cubicBezTo>
                    <a:cubicBezTo>
                      <a:pt x="35685" y="27328"/>
                      <a:pt x="36639" y="27211"/>
                      <a:pt x="36761" y="26902"/>
                    </a:cubicBezTo>
                    <a:cubicBezTo>
                      <a:pt x="37261" y="25601"/>
                      <a:pt x="29622" y="14627"/>
                      <a:pt x="29622" y="14627"/>
                    </a:cubicBezTo>
                    <a:cubicBezTo>
                      <a:pt x="29622" y="14627"/>
                      <a:pt x="32524" y="4953"/>
                      <a:pt x="31290" y="3485"/>
                    </a:cubicBezTo>
                    <a:cubicBezTo>
                      <a:pt x="31135" y="3295"/>
                      <a:pt x="30834" y="3213"/>
                      <a:pt x="30428" y="3213"/>
                    </a:cubicBezTo>
                    <a:cubicBezTo>
                      <a:pt x="27699" y="3213"/>
                      <a:pt x="20215" y="6955"/>
                      <a:pt x="20215" y="6955"/>
                    </a:cubicBezTo>
                    <a:cubicBezTo>
                      <a:pt x="20215" y="6955"/>
                      <a:pt x="13794" y="0"/>
                      <a:pt x="1131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8" name="Google Shape;2748;p61"/>
              <p:cNvSpPr/>
              <p:nvPr/>
            </p:nvSpPr>
            <p:spPr>
              <a:xfrm rot="335312">
                <a:off x="3288359" y="510784"/>
                <a:ext cx="1381337" cy="643410"/>
              </a:xfrm>
              <a:custGeom>
                <a:avLst/>
                <a:gdLst/>
                <a:ahLst/>
                <a:cxnLst/>
                <a:rect l="l" t="t" r="r" b="b"/>
                <a:pathLst>
                  <a:path w="47702" h="22219" extrusionOk="0">
                    <a:moveTo>
                      <a:pt x="47701" y="1"/>
                    </a:moveTo>
                    <a:cubicBezTo>
                      <a:pt x="45933" y="268"/>
                      <a:pt x="31056" y="2803"/>
                      <a:pt x="18981" y="7439"/>
                    </a:cubicBezTo>
                    <a:cubicBezTo>
                      <a:pt x="6105" y="12410"/>
                      <a:pt x="1" y="18581"/>
                      <a:pt x="668" y="21716"/>
                    </a:cubicBezTo>
                    <a:cubicBezTo>
                      <a:pt x="735" y="22062"/>
                      <a:pt x="1072" y="22218"/>
                      <a:pt x="1637" y="22218"/>
                    </a:cubicBezTo>
                    <a:cubicBezTo>
                      <a:pt x="3307" y="22218"/>
                      <a:pt x="6974" y="20858"/>
                      <a:pt x="11609" y="19014"/>
                    </a:cubicBezTo>
                    <a:cubicBezTo>
                      <a:pt x="19548" y="15845"/>
                      <a:pt x="30322" y="11309"/>
                      <a:pt x="39128" y="9674"/>
                    </a:cubicBezTo>
                    <a:lnTo>
                      <a:pt x="39229" y="9608"/>
                    </a:lnTo>
                    <a:cubicBezTo>
                      <a:pt x="39028" y="9341"/>
                      <a:pt x="38895" y="9007"/>
                      <a:pt x="38895" y="8674"/>
                    </a:cubicBezTo>
                    <a:cubicBezTo>
                      <a:pt x="38928" y="6172"/>
                      <a:pt x="47601" y="3103"/>
                      <a:pt x="47601" y="3103"/>
                    </a:cubicBezTo>
                    <a:cubicBezTo>
                      <a:pt x="47601" y="3103"/>
                      <a:pt x="47601" y="1769"/>
                      <a:pt x="4770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9" name="Google Shape;2749;p61"/>
              <p:cNvSpPr/>
              <p:nvPr/>
            </p:nvSpPr>
            <p:spPr>
              <a:xfrm rot="335312">
                <a:off x="3440086" y="932313"/>
                <a:ext cx="1220970" cy="679086"/>
              </a:xfrm>
              <a:custGeom>
                <a:avLst/>
                <a:gdLst/>
                <a:ahLst/>
                <a:cxnLst/>
                <a:rect l="l" t="t" r="r" b="b"/>
                <a:pathLst>
                  <a:path w="42164" h="23451" extrusionOk="0">
                    <a:moveTo>
                      <a:pt x="39362" y="0"/>
                    </a:moveTo>
                    <a:lnTo>
                      <a:pt x="39362" y="34"/>
                    </a:lnTo>
                    <a:cubicBezTo>
                      <a:pt x="39362" y="34"/>
                      <a:pt x="32790" y="767"/>
                      <a:pt x="21849" y="5671"/>
                    </a:cubicBezTo>
                    <a:cubicBezTo>
                      <a:pt x="18647" y="7105"/>
                      <a:pt x="15144" y="8973"/>
                      <a:pt x="11775" y="10775"/>
                    </a:cubicBezTo>
                    <a:cubicBezTo>
                      <a:pt x="9274" y="12342"/>
                      <a:pt x="0" y="18480"/>
                      <a:pt x="1902" y="21983"/>
                    </a:cubicBezTo>
                    <a:cubicBezTo>
                      <a:pt x="2485" y="23054"/>
                      <a:pt x="3466" y="23451"/>
                      <a:pt x="4600" y="23451"/>
                    </a:cubicBezTo>
                    <a:cubicBezTo>
                      <a:pt x="7032" y="23451"/>
                      <a:pt x="10165" y="21625"/>
                      <a:pt x="11575" y="20715"/>
                    </a:cubicBezTo>
                    <a:cubicBezTo>
                      <a:pt x="20348" y="13310"/>
                      <a:pt x="38628" y="5738"/>
                      <a:pt x="42097" y="5271"/>
                    </a:cubicBezTo>
                    <a:lnTo>
                      <a:pt x="42164" y="5271"/>
                    </a:lnTo>
                    <a:cubicBezTo>
                      <a:pt x="41797" y="2936"/>
                      <a:pt x="41563" y="1034"/>
                      <a:pt x="41563" y="1034"/>
                    </a:cubicBezTo>
                    <a:cubicBezTo>
                      <a:pt x="41563" y="1034"/>
                      <a:pt x="40629" y="634"/>
                      <a:pt x="3936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0" name="Google Shape;2750;p61"/>
              <p:cNvSpPr/>
              <p:nvPr/>
            </p:nvSpPr>
            <p:spPr>
              <a:xfrm rot="335312">
                <a:off x="3273971" y="785971"/>
                <a:ext cx="1322408" cy="622271"/>
              </a:xfrm>
              <a:custGeom>
                <a:avLst/>
                <a:gdLst/>
                <a:ahLst/>
                <a:cxnLst/>
                <a:rect l="l" t="t" r="r" b="b"/>
                <a:pathLst>
                  <a:path w="45667" h="21489" extrusionOk="0">
                    <a:moveTo>
                      <a:pt x="38829" y="1"/>
                    </a:moveTo>
                    <a:lnTo>
                      <a:pt x="38728" y="67"/>
                    </a:lnTo>
                    <a:cubicBezTo>
                      <a:pt x="29922" y="1702"/>
                      <a:pt x="19148" y="6272"/>
                      <a:pt x="11209" y="9407"/>
                    </a:cubicBezTo>
                    <a:cubicBezTo>
                      <a:pt x="8840" y="10742"/>
                      <a:pt x="1" y="16145"/>
                      <a:pt x="1535" y="20248"/>
                    </a:cubicBezTo>
                    <a:cubicBezTo>
                      <a:pt x="1860" y="21116"/>
                      <a:pt x="2606" y="21489"/>
                      <a:pt x="3674" y="21489"/>
                    </a:cubicBezTo>
                    <a:cubicBezTo>
                      <a:pt x="6671" y="21489"/>
                      <a:pt x="12204" y="18559"/>
                      <a:pt x="18080" y="15412"/>
                    </a:cubicBezTo>
                    <a:cubicBezTo>
                      <a:pt x="21483" y="13610"/>
                      <a:pt x="24952" y="11742"/>
                      <a:pt x="28154" y="10308"/>
                    </a:cubicBezTo>
                    <a:cubicBezTo>
                      <a:pt x="39129" y="5404"/>
                      <a:pt x="45667" y="4671"/>
                      <a:pt x="45667" y="4671"/>
                    </a:cubicBezTo>
                    <a:lnTo>
                      <a:pt x="45667" y="4637"/>
                    </a:lnTo>
                    <a:cubicBezTo>
                      <a:pt x="43365" y="3503"/>
                      <a:pt x="39929" y="1602"/>
                      <a:pt x="3882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51" name="Google Shape;2751;p61"/>
            <p:cNvGrpSpPr/>
            <p:nvPr/>
          </p:nvGrpSpPr>
          <p:grpSpPr>
            <a:xfrm>
              <a:off x="4763722" y="762782"/>
              <a:ext cx="322556" cy="182289"/>
              <a:chOff x="786152" y="1103856"/>
              <a:chExt cx="541747" cy="306214"/>
            </a:xfrm>
          </p:grpSpPr>
          <p:sp>
            <p:nvSpPr>
              <p:cNvPr id="2752" name="Google Shape;2752;p61"/>
              <p:cNvSpPr/>
              <p:nvPr/>
            </p:nvSpPr>
            <p:spPr>
              <a:xfrm rot="-656563">
                <a:off x="804643" y="1122359"/>
                <a:ext cx="215574" cy="215531"/>
              </a:xfrm>
              <a:custGeom>
                <a:avLst/>
                <a:gdLst/>
                <a:ahLst/>
                <a:cxnLst/>
                <a:rect l="l" t="t" r="r" b="b"/>
                <a:pathLst>
                  <a:path w="5238" h="5237" extrusionOk="0">
                    <a:moveTo>
                      <a:pt x="1039" y="1"/>
                    </a:moveTo>
                    <a:cubicBezTo>
                      <a:pt x="910" y="1"/>
                      <a:pt x="830" y="92"/>
                      <a:pt x="801" y="207"/>
                    </a:cubicBezTo>
                    <a:lnTo>
                      <a:pt x="801" y="308"/>
                    </a:lnTo>
                    <a:cubicBezTo>
                      <a:pt x="801" y="408"/>
                      <a:pt x="801" y="508"/>
                      <a:pt x="801" y="608"/>
                    </a:cubicBezTo>
                    <a:cubicBezTo>
                      <a:pt x="801" y="941"/>
                      <a:pt x="801" y="1275"/>
                      <a:pt x="868" y="1642"/>
                    </a:cubicBezTo>
                    <a:cubicBezTo>
                      <a:pt x="868" y="1875"/>
                      <a:pt x="935" y="2109"/>
                      <a:pt x="1001" y="2342"/>
                    </a:cubicBezTo>
                    <a:cubicBezTo>
                      <a:pt x="1035" y="2442"/>
                      <a:pt x="1068" y="2576"/>
                      <a:pt x="1135" y="2709"/>
                    </a:cubicBezTo>
                    <a:lnTo>
                      <a:pt x="67" y="3944"/>
                    </a:lnTo>
                    <a:cubicBezTo>
                      <a:pt x="1" y="4044"/>
                      <a:pt x="1" y="4210"/>
                      <a:pt x="101" y="4277"/>
                    </a:cubicBezTo>
                    <a:cubicBezTo>
                      <a:pt x="134" y="4310"/>
                      <a:pt x="201" y="4344"/>
                      <a:pt x="234" y="4344"/>
                    </a:cubicBezTo>
                    <a:cubicBezTo>
                      <a:pt x="301" y="4344"/>
                      <a:pt x="368" y="4310"/>
                      <a:pt x="434" y="4244"/>
                    </a:cubicBezTo>
                    <a:lnTo>
                      <a:pt x="1335" y="3176"/>
                    </a:lnTo>
                    <a:cubicBezTo>
                      <a:pt x="1502" y="3410"/>
                      <a:pt x="1669" y="3610"/>
                      <a:pt x="1902" y="3777"/>
                    </a:cubicBezTo>
                    <a:lnTo>
                      <a:pt x="1335" y="4911"/>
                    </a:lnTo>
                    <a:cubicBezTo>
                      <a:pt x="1268" y="5044"/>
                      <a:pt x="1335" y="5178"/>
                      <a:pt x="1435" y="5211"/>
                    </a:cubicBezTo>
                    <a:cubicBezTo>
                      <a:pt x="1452" y="5228"/>
                      <a:pt x="1468" y="5236"/>
                      <a:pt x="1485" y="5236"/>
                    </a:cubicBezTo>
                    <a:cubicBezTo>
                      <a:pt x="1502" y="5236"/>
                      <a:pt x="1518" y="5228"/>
                      <a:pt x="1535" y="5211"/>
                    </a:cubicBezTo>
                    <a:cubicBezTo>
                      <a:pt x="1635" y="5211"/>
                      <a:pt x="1702" y="5178"/>
                      <a:pt x="1735" y="5111"/>
                    </a:cubicBezTo>
                    <a:lnTo>
                      <a:pt x="2269" y="3977"/>
                    </a:lnTo>
                    <a:cubicBezTo>
                      <a:pt x="2503" y="4044"/>
                      <a:pt x="2703" y="4077"/>
                      <a:pt x="2970" y="4077"/>
                    </a:cubicBezTo>
                    <a:lnTo>
                      <a:pt x="3036" y="4077"/>
                    </a:lnTo>
                    <a:lnTo>
                      <a:pt x="3170" y="5044"/>
                    </a:lnTo>
                    <a:cubicBezTo>
                      <a:pt x="3203" y="5144"/>
                      <a:pt x="3303" y="5211"/>
                      <a:pt x="3403" y="5211"/>
                    </a:cubicBezTo>
                    <a:lnTo>
                      <a:pt x="3437" y="5211"/>
                    </a:lnTo>
                    <a:cubicBezTo>
                      <a:pt x="3570" y="5211"/>
                      <a:pt x="3637" y="5078"/>
                      <a:pt x="3637" y="4944"/>
                    </a:cubicBezTo>
                    <a:lnTo>
                      <a:pt x="3470" y="4010"/>
                    </a:lnTo>
                    <a:lnTo>
                      <a:pt x="3670" y="3977"/>
                    </a:lnTo>
                    <a:lnTo>
                      <a:pt x="3904" y="3877"/>
                    </a:lnTo>
                    <a:cubicBezTo>
                      <a:pt x="4204" y="3743"/>
                      <a:pt x="4471" y="3510"/>
                      <a:pt x="4704" y="3276"/>
                    </a:cubicBezTo>
                    <a:cubicBezTo>
                      <a:pt x="4871" y="3043"/>
                      <a:pt x="5004" y="2776"/>
                      <a:pt x="5104" y="2476"/>
                    </a:cubicBezTo>
                    <a:cubicBezTo>
                      <a:pt x="5171" y="2242"/>
                      <a:pt x="5238" y="2009"/>
                      <a:pt x="5238" y="1775"/>
                    </a:cubicBezTo>
                    <a:cubicBezTo>
                      <a:pt x="5238" y="1542"/>
                      <a:pt x="5238" y="1342"/>
                      <a:pt x="5238" y="1141"/>
                    </a:cubicBezTo>
                    <a:cubicBezTo>
                      <a:pt x="5238" y="975"/>
                      <a:pt x="5204" y="808"/>
                      <a:pt x="5171" y="708"/>
                    </a:cubicBezTo>
                    <a:cubicBezTo>
                      <a:pt x="5171" y="608"/>
                      <a:pt x="5138" y="508"/>
                      <a:pt x="5104" y="408"/>
                    </a:cubicBezTo>
                    <a:lnTo>
                      <a:pt x="5104" y="308"/>
                    </a:lnTo>
                    <a:cubicBezTo>
                      <a:pt x="5071" y="207"/>
                      <a:pt x="4971" y="107"/>
                      <a:pt x="4838" y="107"/>
                    </a:cubicBezTo>
                    <a:cubicBezTo>
                      <a:pt x="4704" y="141"/>
                      <a:pt x="4604" y="241"/>
                      <a:pt x="4604" y="374"/>
                    </a:cubicBezTo>
                    <a:lnTo>
                      <a:pt x="4604" y="741"/>
                    </a:lnTo>
                    <a:cubicBezTo>
                      <a:pt x="4604" y="1041"/>
                      <a:pt x="4571" y="1342"/>
                      <a:pt x="4504" y="1642"/>
                    </a:cubicBezTo>
                    <a:cubicBezTo>
                      <a:pt x="4471" y="1842"/>
                      <a:pt x="4404" y="2042"/>
                      <a:pt x="4337" y="2209"/>
                    </a:cubicBezTo>
                    <a:cubicBezTo>
                      <a:pt x="4270" y="2376"/>
                      <a:pt x="4170" y="2576"/>
                      <a:pt x="4037" y="2709"/>
                    </a:cubicBezTo>
                    <a:cubicBezTo>
                      <a:pt x="3904" y="2843"/>
                      <a:pt x="3737" y="2976"/>
                      <a:pt x="3570" y="3043"/>
                    </a:cubicBezTo>
                    <a:lnTo>
                      <a:pt x="3437" y="3110"/>
                    </a:lnTo>
                    <a:lnTo>
                      <a:pt x="3236" y="3143"/>
                    </a:lnTo>
                    <a:lnTo>
                      <a:pt x="3170" y="3176"/>
                    </a:lnTo>
                    <a:lnTo>
                      <a:pt x="2936" y="3176"/>
                    </a:lnTo>
                    <a:cubicBezTo>
                      <a:pt x="2769" y="3176"/>
                      <a:pt x="2603" y="3143"/>
                      <a:pt x="2436" y="3043"/>
                    </a:cubicBezTo>
                    <a:cubicBezTo>
                      <a:pt x="2269" y="2943"/>
                      <a:pt x="2136" y="2776"/>
                      <a:pt x="2036" y="2643"/>
                    </a:cubicBezTo>
                    <a:cubicBezTo>
                      <a:pt x="1969" y="2543"/>
                      <a:pt x="1902" y="2442"/>
                      <a:pt x="1869" y="2342"/>
                    </a:cubicBezTo>
                    <a:cubicBezTo>
                      <a:pt x="1802" y="2242"/>
                      <a:pt x="1769" y="2176"/>
                      <a:pt x="1735" y="2076"/>
                    </a:cubicBezTo>
                    <a:cubicBezTo>
                      <a:pt x="1669" y="1875"/>
                      <a:pt x="1602" y="1675"/>
                      <a:pt x="1535" y="1475"/>
                    </a:cubicBezTo>
                    <a:cubicBezTo>
                      <a:pt x="1435" y="1108"/>
                      <a:pt x="1368" y="775"/>
                      <a:pt x="1335" y="541"/>
                    </a:cubicBezTo>
                    <a:cubicBezTo>
                      <a:pt x="1302" y="341"/>
                      <a:pt x="1302" y="207"/>
                      <a:pt x="1302" y="207"/>
                    </a:cubicBezTo>
                    <a:cubicBezTo>
                      <a:pt x="1268" y="74"/>
                      <a:pt x="1202" y="7"/>
                      <a:pt x="1102" y="7"/>
                    </a:cubicBezTo>
                    <a:cubicBezTo>
                      <a:pt x="1080" y="3"/>
                      <a:pt x="1059" y="1"/>
                      <a:pt x="103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3" name="Google Shape;2753;p61"/>
              <p:cNvSpPr/>
              <p:nvPr/>
            </p:nvSpPr>
            <p:spPr>
              <a:xfrm>
                <a:off x="1042572" y="1275741"/>
                <a:ext cx="285328" cy="134330"/>
              </a:xfrm>
              <a:custGeom>
                <a:avLst/>
                <a:gdLst/>
                <a:ahLst/>
                <a:cxnLst/>
                <a:rect l="l" t="t" r="r" b="b"/>
                <a:pathLst>
                  <a:path w="6933" h="3264" extrusionOk="0">
                    <a:moveTo>
                      <a:pt x="6644" y="1"/>
                    </a:moveTo>
                    <a:cubicBezTo>
                      <a:pt x="6553" y="1"/>
                      <a:pt x="6464" y="52"/>
                      <a:pt x="6438" y="170"/>
                    </a:cubicBezTo>
                    <a:cubicBezTo>
                      <a:pt x="6371" y="270"/>
                      <a:pt x="6338" y="337"/>
                      <a:pt x="6271" y="437"/>
                    </a:cubicBezTo>
                    <a:cubicBezTo>
                      <a:pt x="6138" y="670"/>
                      <a:pt x="5971" y="870"/>
                      <a:pt x="5804" y="1071"/>
                    </a:cubicBezTo>
                    <a:cubicBezTo>
                      <a:pt x="5704" y="1204"/>
                      <a:pt x="5571" y="1337"/>
                      <a:pt x="5437" y="1438"/>
                    </a:cubicBezTo>
                    <a:cubicBezTo>
                      <a:pt x="5304" y="1571"/>
                      <a:pt x="5137" y="1671"/>
                      <a:pt x="5004" y="1771"/>
                    </a:cubicBezTo>
                    <a:cubicBezTo>
                      <a:pt x="4837" y="1905"/>
                      <a:pt x="4637" y="2005"/>
                      <a:pt x="4470" y="2071"/>
                    </a:cubicBezTo>
                    <a:cubicBezTo>
                      <a:pt x="4270" y="2138"/>
                      <a:pt x="4070" y="2205"/>
                      <a:pt x="3870" y="2271"/>
                    </a:cubicBezTo>
                    <a:cubicBezTo>
                      <a:pt x="3669" y="2305"/>
                      <a:pt x="3469" y="2338"/>
                      <a:pt x="3236" y="2372"/>
                    </a:cubicBezTo>
                    <a:cubicBezTo>
                      <a:pt x="3036" y="2405"/>
                      <a:pt x="2835" y="2405"/>
                      <a:pt x="2635" y="2405"/>
                    </a:cubicBezTo>
                    <a:cubicBezTo>
                      <a:pt x="2519" y="2388"/>
                      <a:pt x="2410" y="2388"/>
                      <a:pt x="2310" y="2388"/>
                    </a:cubicBezTo>
                    <a:cubicBezTo>
                      <a:pt x="2210" y="2388"/>
                      <a:pt x="2118" y="2388"/>
                      <a:pt x="2035" y="2372"/>
                    </a:cubicBezTo>
                    <a:cubicBezTo>
                      <a:pt x="1835" y="2338"/>
                      <a:pt x="1635" y="2305"/>
                      <a:pt x="1468" y="2271"/>
                    </a:cubicBezTo>
                    <a:cubicBezTo>
                      <a:pt x="1134" y="2238"/>
                      <a:pt x="834" y="2171"/>
                      <a:pt x="634" y="2138"/>
                    </a:cubicBezTo>
                    <a:lnTo>
                      <a:pt x="334" y="2071"/>
                    </a:lnTo>
                    <a:lnTo>
                      <a:pt x="300" y="2071"/>
                    </a:lnTo>
                    <a:cubicBezTo>
                      <a:pt x="283" y="2065"/>
                      <a:pt x="265" y="2063"/>
                      <a:pt x="247" y="2063"/>
                    </a:cubicBezTo>
                    <a:cubicBezTo>
                      <a:pt x="167" y="2063"/>
                      <a:pt x="94" y="2122"/>
                      <a:pt x="67" y="2205"/>
                    </a:cubicBezTo>
                    <a:cubicBezTo>
                      <a:pt x="0" y="2305"/>
                      <a:pt x="33" y="2472"/>
                      <a:pt x="167" y="2538"/>
                    </a:cubicBezTo>
                    <a:lnTo>
                      <a:pt x="467" y="2672"/>
                    </a:lnTo>
                    <a:lnTo>
                      <a:pt x="834" y="2805"/>
                    </a:lnTo>
                    <a:cubicBezTo>
                      <a:pt x="967" y="2905"/>
                      <a:pt x="1134" y="2939"/>
                      <a:pt x="1301" y="3005"/>
                    </a:cubicBezTo>
                    <a:lnTo>
                      <a:pt x="1868" y="3172"/>
                    </a:lnTo>
                    <a:cubicBezTo>
                      <a:pt x="2102" y="3205"/>
                      <a:pt x="2335" y="3239"/>
                      <a:pt x="2569" y="3239"/>
                    </a:cubicBezTo>
                    <a:cubicBezTo>
                      <a:pt x="2685" y="3255"/>
                      <a:pt x="2802" y="3264"/>
                      <a:pt x="2923" y="3264"/>
                    </a:cubicBezTo>
                    <a:cubicBezTo>
                      <a:pt x="3044" y="3264"/>
                      <a:pt x="3169" y="3255"/>
                      <a:pt x="3302" y="3239"/>
                    </a:cubicBezTo>
                    <a:cubicBezTo>
                      <a:pt x="3569" y="3239"/>
                      <a:pt x="3803" y="3205"/>
                      <a:pt x="4070" y="3139"/>
                    </a:cubicBezTo>
                    <a:cubicBezTo>
                      <a:pt x="4337" y="3072"/>
                      <a:pt x="4570" y="2972"/>
                      <a:pt x="4837" y="2872"/>
                    </a:cubicBezTo>
                    <a:cubicBezTo>
                      <a:pt x="5037" y="2772"/>
                      <a:pt x="5271" y="2638"/>
                      <a:pt x="5471" y="2472"/>
                    </a:cubicBezTo>
                    <a:cubicBezTo>
                      <a:pt x="5671" y="2338"/>
                      <a:pt x="5838" y="2171"/>
                      <a:pt x="6004" y="1971"/>
                    </a:cubicBezTo>
                    <a:cubicBezTo>
                      <a:pt x="6138" y="1838"/>
                      <a:pt x="6271" y="1671"/>
                      <a:pt x="6371" y="1471"/>
                    </a:cubicBezTo>
                    <a:cubicBezTo>
                      <a:pt x="6471" y="1337"/>
                      <a:pt x="6571" y="1171"/>
                      <a:pt x="6638" y="1004"/>
                    </a:cubicBezTo>
                    <a:cubicBezTo>
                      <a:pt x="6705" y="870"/>
                      <a:pt x="6738" y="737"/>
                      <a:pt x="6772" y="637"/>
                    </a:cubicBezTo>
                    <a:cubicBezTo>
                      <a:pt x="6805" y="504"/>
                      <a:pt x="6838" y="403"/>
                      <a:pt x="6872" y="270"/>
                    </a:cubicBezTo>
                    <a:lnTo>
                      <a:pt x="6872" y="303"/>
                    </a:lnTo>
                    <a:cubicBezTo>
                      <a:pt x="6932" y="121"/>
                      <a:pt x="6785" y="1"/>
                      <a:pt x="66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754" name="Google Shape;2754;p61"/>
            <p:cNvSpPr/>
            <p:nvPr/>
          </p:nvSpPr>
          <p:spPr>
            <a:xfrm rot="-1830048" flipH="1">
              <a:off x="5019440" y="678124"/>
              <a:ext cx="118682" cy="118652"/>
            </a:xfrm>
            <a:custGeom>
              <a:avLst/>
              <a:gdLst/>
              <a:ahLst/>
              <a:cxnLst/>
              <a:rect l="l" t="t" r="r" b="b"/>
              <a:pathLst>
                <a:path w="5238" h="5237" extrusionOk="0">
                  <a:moveTo>
                    <a:pt x="1039" y="1"/>
                  </a:moveTo>
                  <a:cubicBezTo>
                    <a:pt x="910" y="1"/>
                    <a:pt x="830" y="92"/>
                    <a:pt x="801" y="207"/>
                  </a:cubicBezTo>
                  <a:lnTo>
                    <a:pt x="801" y="308"/>
                  </a:lnTo>
                  <a:cubicBezTo>
                    <a:pt x="801" y="408"/>
                    <a:pt x="801" y="508"/>
                    <a:pt x="801" y="608"/>
                  </a:cubicBezTo>
                  <a:cubicBezTo>
                    <a:pt x="801" y="941"/>
                    <a:pt x="801" y="1275"/>
                    <a:pt x="868" y="1642"/>
                  </a:cubicBezTo>
                  <a:cubicBezTo>
                    <a:pt x="868" y="1875"/>
                    <a:pt x="935" y="2109"/>
                    <a:pt x="1001" y="2342"/>
                  </a:cubicBezTo>
                  <a:cubicBezTo>
                    <a:pt x="1035" y="2442"/>
                    <a:pt x="1068" y="2576"/>
                    <a:pt x="1135" y="2709"/>
                  </a:cubicBezTo>
                  <a:lnTo>
                    <a:pt x="67" y="3944"/>
                  </a:lnTo>
                  <a:cubicBezTo>
                    <a:pt x="1" y="4044"/>
                    <a:pt x="1" y="4210"/>
                    <a:pt x="101" y="4277"/>
                  </a:cubicBezTo>
                  <a:cubicBezTo>
                    <a:pt x="134" y="4310"/>
                    <a:pt x="201" y="4344"/>
                    <a:pt x="234" y="4344"/>
                  </a:cubicBezTo>
                  <a:cubicBezTo>
                    <a:pt x="301" y="4344"/>
                    <a:pt x="368" y="4310"/>
                    <a:pt x="434" y="4244"/>
                  </a:cubicBezTo>
                  <a:lnTo>
                    <a:pt x="1335" y="3176"/>
                  </a:lnTo>
                  <a:cubicBezTo>
                    <a:pt x="1502" y="3410"/>
                    <a:pt x="1669" y="3610"/>
                    <a:pt x="1902" y="3777"/>
                  </a:cubicBezTo>
                  <a:lnTo>
                    <a:pt x="1335" y="4911"/>
                  </a:lnTo>
                  <a:cubicBezTo>
                    <a:pt x="1268" y="5044"/>
                    <a:pt x="1335" y="5178"/>
                    <a:pt x="1435" y="5211"/>
                  </a:cubicBezTo>
                  <a:cubicBezTo>
                    <a:pt x="1452" y="5228"/>
                    <a:pt x="1468" y="5236"/>
                    <a:pt x="1485" y="5236"/>
                  </a:cubicBezTo>
                  <a:cubicBezTo>
                    <a:pt x="1502" y="5236"/>
                    <a:pt x="1518" y="5228"/>
                    <a:pt x="1535" y="5211"/>
                  </a:cubicBezTo>
                  <a:cubicBezTo>
                    <a:pt x="1635" y="5211"/>
                    <a:pt x="1702" y="5178"/>
                    <a:pt x="1735" y="5111"/>
                  </a:cubicBezTo>
                  <a:lnTo>
                    <a:pt x="2269" y="3977"/>
                  </a:lnTo>
                  <a:cubicBezTo>
                    <a:pt x="2503" y="4044"/>
                    <a:pt x="2703" y="4077"/>
                    <a:pt x="2970" y="4077"/>
                  </a:cubicBezTo>
                  <a:lnTo>
                    <a:pt x="3036" y="4077"/>
                  </a:lnTo>
                  <a:lnTo>
                    <a:pt x="3170" y="5044"/>
                  </a:lnTo>
                  <a:cubicBezTo>
                    <a:pt x="3203" y="5144"/>
                    <a:pt x="3303" y="5211"/>
                    <a:pt x="3403" y="5211"/>
                  </a:cubicBezTo>
                  <a:lnTo>
                    <a:pt x="3437" y="5211"/>
                  </a:lnTo>
                  <a:cubicBezTo>
                    <a:pt x="3570" y="5211"/>
                    <a:pt x="3637" y="5078"/>
                    <a:pt x="3637" y="4944"/>
                  </a:cubicBezTo>
                  <a:lnTo>
                    <a:pt x="3470" y="4010"/>
                  </a:lnTo>
                  <a:lnTo>
                    <a:pt x="3670" y="3977"/>
                  </a:lnTo>
                  <a:lnTo>
                    <a:pt x="3904" y="3877"/>
                  </a:lnTo>
                  <a:cubicBezTo>
                    <a:pt x="4204" y="3743"/>
                    <a:pt x="4471" y="3510"/>
                    <a:pt x="4704" y="3276"/>
                  </a:cubicBezTo>
                  <a:cubicBezTo>
                    <a:pt x="4871" y="3043"/>
                    <a:pt x="5004" y="2776"/>
                    <a:pt x="5104" y="2476"/>
                  </a:cubicBezTo>
                  <a:cubicBezTo>
                    <a:pt x="5171" y="2242"/>
                    <a:pt x="5238" y="2009"/>
                    <a:pt x="5238" y="1775"/>
                  </a:cubicBezTo>
                  <a:cubicBezTo>
                    <a:pt x="5238" y="1542"/>
                    <a:pt x="5238" y="1342"/>
                    <a:pt x="5238" y="1141"/>
                  </a:cubicBezTo>
                  <a:cubicBezTo>
                    <a:pt x="5238" y="975"/>
                    <a:pt x="5204" y="808"/>
                    <a:pt x="5171" y="708"/>
                  </a:cubicBezTo>
                  <a:cubicBezTo>
                    <a:pt x="5171" y="608"/>
                    <a:pt x="5138" y="508"/>
                    <a:pt x="5104" y="408"/>
                  </a:cubicBezTo>
                  <a:lnTo>
                    <a:pt x="5104" y="308"/>
                  </a:lnTo>
                  <a:cubicBezTo>
                    <a:pt x="5071" y="207"/>
                    <a:pt x="4971" y="107"/>
                    <a:pt x="4838" y="107"/>
                  </a:cubicBezTo>
                  <a:cubicBezTo>
                    <a:pt x="4704" y="141"/>
                    <a:pt x="4604" y="241"/>
                    <a:pt x="4604" y="374"/>
                  </a:cubicBezTo>
                  <a:lnTo>
                    <a:pt x="4604" y="741"/>
                  </a:lnTo>
                  <a:cubicBezTo>
                    <a:pt x="4604" y="1041"/>
                    <a:pt x="4571" y="1342"/>
                    <a:pt x="4504" y="1642"/>
                  </a:cubicBezTo>
                  <a:cubicBezTo>
                    <a:pt x="4471" y="1842"/>
                    <a:pt x="4404" y="2042"/>
                    <a:pt x="4337" y="2209"/>
                  </a:cubicBezTo>
                  <a:cubicBezTo>
                    <a:pt x="4270" y="2376"/>
                    <a:pt x="4170" y="2576"/>
                    <a:pt x="4037" y="2709"/>
                  </a:cubicBezTo>
                  <a:cubicBezTo>
                    <a:pt x="3904" y="2843"/>
                    <a:pt x="3737" y="2976"/>
                    <a:pt x="3570" y="3043"/>
                  </a:cubicBezTo>
                  <a:lnTo>
                    <a:pt x="3437" y="3110"/>
                  </a:lnTo>
                  <a:lnTo>
                    <a:pt x="3236" y="3143"/>
                  </a:lnTo>
                  <a:lnTo>
                    <a:pt x="3170" y="3176"/>
                  </a:lnTo>
                  <a:lnTo>
                    <a:pt x="2936" y="3176"/>
                  </a:lnTo>
                  <a:cubicBezTo>
                    <a:pt x="2769" y="3176"/>
                    <a:pt x="2603" y="3143"/>
                    <a:pt x="2436" y="3043"/>
                  </a:cubicBezTo>
                  <a:cubicBezTo>
                    <a:pt x="2269" y="2943"/>
                    <a:pt x="2136" y="2776"/>
                    <a:pt x="2036" y="2643"/>
                  </a:cubicBezTo>
                  <a:cubicBezTo>
                    <a:pt x="1969" y="2543"/>
                    <a:pt x="1902" y="2442"/>
                    <a:pt x="1869" y="2342"/>
                  </a:cubicBezTo>
                  <a:cubicBezTo>
                    <a:pt x="1802" y="2242"/>
                    <a:pt x="1769" y="2176"/>
                    <a:pt x="1735" y="2076"/>
                  </a:cubicBezTo>
                  <a:cubicBezTo>
                    <a:pt x="1669" y="1875"/>
                    <a:pt x="1602" y="1675"/>
                    <a:pt x="1535" y="1475"/>
                  </a:cubicBezTo>
                  <a:cubicBezTo>
                    <a:pt x="1435" y="1108"/>
                    <a:pt x="1368" y="775"/>
                    <a:pt x="1335" y="541"/>
                  </a:cubicBezTo>
                  <a:cubicBezTo>
                    <a:pt x="1302" y="341"/>
                    <a:pt x="1302" y="207"/>
                    <a:pt x="1302" y="207"/>
                  </a:cubicBezTo>
                  <a:cubicBezTo>
                    <a:pt x="1268" y="74"/>
                    <a:pt x="1202" y="7"/>
                    <a:pt x="1102" y="7"/>
                  </a:cubicBezTo>
                  <a:cubicBezTo>
                    <a:pt x="1080" y="3"/>
                    <a:pt x="1059" y="1"/>
                    <a:pt x="103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755" name="Google Shape;2755;p61"/>
          <p:cNvSpPr txBox="1">
            <a:spLocks noGrp="1"/>
          </p:cNvSpPr>
          <p:nvPr>
            <p:ph type="title"/>
          </p:nvPr>
        </p:nvSpPr>
        <p:spPr>
          <a:xfrm>
            <a:off x="974100" y="1928184"/>
            <a:ext cx="7195800" cy="1032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sz="7200" b="1" spc="300" dirty="0" err="1">
                <a:solidFill>
                  <a:srgbClr val="7030A0"/>
                </a:solidFill>
                <a:latin typeface="+mn-lt"/>
              </a:rPr>
              <a:t>Terima</a:t>
            </a:r>
            <a:r>
              <a:rPr lang="en-US" sz="7200" b="1" spc="300" dirty="0">
                <a:solidFill>
                  <a:srgbClr val="7030A0"/>
                </a:solidFill>
                <a:latin typeface="+mn-lt"/>
              </a:rPr>
              <a:t> Kasih</a:t>
            </a:r>
            <a:endParaRPr sz="7200" b="1" spc="300" dirty="0">
              <a:solidFill>
                <a:srgbClr val="7030A0"/>
              </a:solidFill>
              <a:latin typeface="+mn-lt"/>
            </a:endParaRPr>
          </a:p>
        </p:txBody>
      </p:sp>
      <p:grpSp>
        <p:nvGrpSpPr>
          <p:cNvPr id="2756" name="Google Shape;2756;p61"/>
          <p:cNvGrpSpPr/>
          <p:nvPr/>
        </p:nvGrpSpPr>
        <p:grpSpPr>
          <a:xfrm>
            <a:off x="3777301" y="3635023"/>
            <a:ext cx="1850261" cy="992565"/>
            <a:chOff x="3339725" y="3202700"/>
            <a:chExt cx="2512576" cy="1348045"/>
          </a:xfrm>
        </p:grpSpPr>
        <p:sp>
          <p:nvSpPr>
            <p:cNvPr id="2757" name="Google Shape;2757;p61"/>
            <p:cNvSpPr/>
            <p:nvPr/>
          </p:nvSpPr>
          <p:spPr>
            <a:xfrm>
              <a:off x="3528946" y="3600212"/>
              <a:ext cx="129130" cy="41104"/>
            </a:xfrm>
            <a:custGeom>
              <a:avLst/>
              <a:gdLst/>
              <a:ahLst/>
              <a:cxnLst/>
              <a:rect l="l" t="t" r="r" b="b"/>
              <a:pathLst>
                <a:path w="3170" h="1009" fill="none" extrusionOk="0">
                  <a:moveTo>
                    <a:pt x="3169" y="1009"/>
                  </a:moveTo>
                  <a:lnTo>
                    <a:pt x="1" y="1"/>
                  </a:lnTo>
                </a:path>
              </a:pathLst>
            </a:custGeom>
            <a:noFill/>
            <a:ln w="12600" cap="rnd" cmpd="sng">
              <a:solidFill>
                <a:srgbClr val="002642"/>
              </a:solidFill>
              <a:prstDash val="solid"/>
              <a:miter lim="360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8" name="Google Shape;2758;p61"/>
            <p:cNvSpPr/>
            <p:nvPr/>
          </p:nvSpPr>
          <p:spPr>
            <a:xfrm>
              <a:off x="5535505" y="3600212"/>
              <a:ext cx="127663" cy="41104"/>
            </a:xfrm>
            <a:custGeom>
              <a:avLst/>
              <a:gdLst/>
              <a:ahLst/>
              <a:cxnLst/>
              <a:rect l="l" t="t" r="r" b="b"/>
              <a:pathLst>
                <a:path w="3134" h="1009" fill="none" extrusionOk="0">
                  <a:moveTo>
                    <a:pt x="1" y="1009"/>
                  </a:moveTo>
                  <a:lnTo>
                    <a:pt x="3133" y="1"/>
                  </a:lnTo>
                </a:path>
              </a:pathLst>
            </a:custGeom>
            <a:noFill/>
            <a:ln w="12600" cap="rnd" cmpd="sng">
              <a:solidFill>
                <a:srgbClr val="002642"/>
              </a:solidFill>
              <a:prstDash val="solid"/>
              <a:miter lim="360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9" name="Google Shape;2759;p61"/>
            <p:cNvSpPr/>
            <p:nvPr/>
          </p:nvSpPr>
          <p:spPr>
            <a:xfrm>
              <a:off x="3339725" y="3202700"/>
              <a:ext cx="2512576" cy="1348045"/>
            </a:xfrm>
            <a:custGeom>
              <a:avLst/>
              <a:gdLst/>
              <a:ahLst/>
              <a:cxnLst/>
              <a:rect l="l" t="t" r="r" b="b"/>
              <a:pathLst>
                <a:path w="61681" h="33091" extrusionOk="0">
                  <a:moveTo>
                    <a:pt x="13287" y="10299"/>
                  </a:moveTo>
                  <a:lnTo>
                    <a:pt x="13035" y="10479"/>
                  </a:lnTo>
                  <a:lnTo>
                    <a:pt x="13035" y="10479"/>
                  </a:lnTo>
                  <a:lnTo>
                    <a:pt x="13107" y="10335"/>
                  </a:lnTo>
                  <a:lnTo>
                    <a:pt x="13287" y="10299"/>
                  </a:lnTo>
                  <a:close/>
                  <a:moveTo>
                    <a:pt x="28950" y="1"/>
                  </a:moveTo>
                  <a:cubicBezTo>
                    <a:pt x="28230" y="1"/>
                    <a:pt x="27546" y="217"/>
                    <a:pt x="26934" y="649"/>
                  </a:cubicBezTo>
                  <a:lnTo>
                    <a:pt x="20741" y="5042"/>
                  </a:lnTo>
                  <a:cubicBezTo>
                    <a:pt x="18940" y="4646"/>
                    <a:pt x="17104" y="4430"/>
                    <a:pt x="15232" y="4430"/>
                  </a:cubicBezTo>
                  <a:cubicBezTo>
                    <a:pt x="13539" y="4430"/>
                    <a:pt x="11847" y="4610"/>
                    <a:pt x="10191" y="4970"/>
                  </a:cubicBezTo>
                  <a:cubicBezTo>
                    <a:pt x="9759" y="4862"/>
                    <a:pt x="9326" y="4826"/>
                    <a:pt x="8894" y="4790"/>
                  </a:cubicBezTo>
                  <a:lnTo>
                    <a:pt x="8678" y="4790"/>
                  </a:lnTo>
                  <a:cubicBezTo>
                    <a:pt x="6446" y="4790"/>
                    <a:pt x="4286" y="5726"/>
                    <a:pt x="2737" y="7310"/>
                  </a:cubicBezTo>
                  <a:cubicBezTo>
                    <a:pt x="1837" y="8642"/>
                    <a:pt x="1801" y="10335"/>
                    <a:pt x="2557" y="11739"/>
                  </a:cubicBezTo>
                  <a:cubicBezTo>
                    <a:pt x="2773" y="11991"/>
                    <a:pt x="2989" y="12243"/>
                    <a:pt x="3277" y="12459"/>
                  </a:cubicBezTo>
                  <a:cubicBezTo>
                    <a:pt x="3529" y="12783"/>
                    <a:pt x="3817" y="13071"/>
                    <a:pt x="4177" y="13251"/>
                  </a:cubicBezTo>
                  <a:cubicBezTo>
                    <a:pt x="4213" y="13323"/>
                    <a:pt x="4286" y="13395"/>
                    <a:pt x="4322" y="13467"/>
                  </a:cubicBezTo>
                  <a:cubicBezTo>
                    <a:pt x="4430" y="13611"/>
                    <a:pt x="4574" y="13755"/>
                    <a:pt x="4718" y="13899"/>
                  </a:cubicBezTo>
                  <a:cubicBezTo>
                    <a:pt x="5114" y="14511"/>
                    <a:pt x="5726" y="14980"/>
                    <a:pt x="6446" y="15160"/>
                  </a:cubicBezTo>
                  <a:lnTo>
                    <a:pt x="2449" y="18004"/>
                  </a:lnTo>
                  <a:cubicBezTo>
                    <a:pt x="1" y="19732"/>
                    <a:pt x="757" y="23585"/>
                    <a:pt x="3709" y="24269"/>
                  </a:cubicBezTo>
                  <a:lnTo>
                    <a:pt x="11667" y="26070"/>
                  </a:lnTo>
                  <a:lnTo>
                    <a:pt x="11667" y="30462"/>
                  </a:lnTo>
                  <a:cubicBezTo>
                    <a:pt x="11667" y="31903"/>
                    <a:pt x="12819" y="33091"/>
                    <a:pt x="14259" y="33091"/>
                  </a:cubicBezTo>
                  <a:lnTo>
                    <a:pt x="47386" y="33091"/>
                  </a:lnTo>
                  <a:cubicBezTo>
                    <a:pt x="48826" y="33091"/>
                    <a:pt x="50014" y="31903"/>
                    <a:pt x="50014" y="30462"/>
                  </a:cubicBezTo>
                  <a:lnTo>
                    <a:pt x="50014" y="24737"/>
                  </a:lnTo>
                  <a:cubicBezTo>
                    <a:pt x="50014" y="23153"/>
                    <a:pt x="49798" y="21605"/>
                    <a:pt x="49438" y="20092"/>
                  </a:cubicBezTo>
                  <a:lnTo>
                    <a:pt x="59196" y="13359"/>
                  </a:lnTo>
                  <a:cubicBezTo>
                    <a:pt x="61680" y="11667"/>
                    <a:pt x="60996" y="7778"/>
                    <a:pt x="58044" y="7058"/>
                  </a:cubicBezTo>
                  <a:lnTo>
                    <a:pt x="58044" y="7094"/>
                  </a:lnTo>
                  <a:lnTo>
                    <a:pt x="29814" y="109"/>
                  </a:lnTo>
                  <a:cubicBezTo>
                    <a:pt x="29526" y="37"/>
                    <a:pt x="29238" y="1"/>
                    <a:pt x="28950" y="1"/>
                  </a:cubicBezTo>
                  <a:close/>
                </a:path>
              </a:pathLst>
            </a:custGeom>
            <a:solidFill>
              <a:schemeClr val="accent4"/>
            </a:solidFill>
            <a:ln>
              <a:noFill/>
            </a:ln>
            <a:effectLst>
              <a:outerShdw dist="66675" dir="3000000" algn="bl" rotWithShape="0">
                <a:schemeClr val="dk1">
                  <a:alpha val="8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760" name="Google Shape;2760;p61"/>
            <p:cNvGrpSpPr/>
            <p:nvPr/>
          </p:nvGrpSpPr>
          <p:grpSpPr>
            <a:xfrm>
              <a:off x="3536279" y="3430054"/>
              <a:ext cx="1113295" cy="385825"/>
              <a:chOff x="3536279" y="3430054"/>
              <a:chExt cx="1113295" cy="385825"/>
            </a:xfrm>
          </p:grpSpPr>
          <p:sp>
            <p:nvSpPr>
              <p:cNvPr id="2761" name="Google Shape;2761;p61"/>
              <p:cNvSpPr/>
              <p:nvPr/>
            </p:nvSpPr>
            <p:spPr>
              <a:xfrm>
                <a:off x="3746031" y="3430054"/>
                <a:ext cx="903543" cy="385825"/>
              </a:xfrm>
              <a:custGeom>
                <a:avLst/>
                <a:gdLst/>
                <a:ahLst/>
                <a:cxnLst/>
                <a:rect l="l" t="t" r="r" b="b"/>
                <a:pathLst>
                  <a:path w="22181" h="9471" fill="none" extrusionOk="0">
                    <a:moveTo>
                      <a:pt x="22181" y="9471"/>
                    </a:moveTo>
                    <a:cubicBezTo>
                      <a:pt x="17068" y="2989"/>
                      <a:pt x="7958" y="1"/>
                      <a:pt x="1" y="2161"/>
                    </a:cubicBezTo>
                  </a:path>
                </a:pathLst>
              </a:custGeom>
              <a:noFill/>
              <a:ln w="19050" cap="rnd" cmpd="sng">
                <a:solidFill>
                  <a:schemeClr val="dk1"/>
                </a:solidFill>
                <a:prstDash val="solid"/>
                <a:miter lim="360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2" name="Google Shape;2762;p61"/>
              <p:cNvSpPr/>
              <p:nvPr/>
            </p:nvSpPr>
            <p:spPr>
              <a:xfrm>
                <a:off x="3536279" y="3501955"/>
                <a:ext cx="230316" cy="192159"/>
              </a:xfrm>
              <a:custGeom>
                <a:avLst/>
                <a:gdLst/>
                <a:ahLst/>
                <a:cxnLst/>
                <a:rect l="l" t="t" r="r" b="b"/>
                <a:pathLst>
                  <a:path w="5654" h="4717" fill="none" extrusionOk="0">
                    <a:moveTo>
                      <a:pt x="1" y="1692"/>
                    </a:moveTo>
                    <a:cubicBezTo>
                      <a:pt x="1045" y="612"/>
                      <a:pt x="2485" y="0"/>
                      <a:pt x="3997" y="36"/>
                    </a:cubicBezTo>
                    <a:cubicBezTo>
                      <a:pt x="4465" y="0"/>
                      <a:pt x="4898" y="180"/>
                      <a:pt x="5222" y="468"/>
                    </a:cubicBezTo>
                    <a:cubicBezTo>
                      <a:pt x="5366" y="612"/>
                      <a:pt x="5438" y="828"/>
                      <a:pt x="5510" y="1044"/>
                    </a:cubicBezTo>
                    <a:cubicBezTo>
                      <a:pt x="5654" y="1908"/>
                      <a:pt x="5294" y="2809"/>
                      <a:pt x="4609" y="3385"/>
                    </a:cubicBezTo>
                    <a:cubicBezTo>
                      <a:pt x="3961" y="3961"/>
                      <a:pt x="3205" y="4393"/>
                      <a:pt x="2377" y="4717"/>
                    </a:cubicBezTo>
                  </a:path>
                </a:pathLst>
              </a:custGeom>
              <a:noFill/>
              <a:ln w="19050" cap="rnd" cmpd="sng">
                <a:solidFill>
                  <a:schemeClr val="dk1"/>
                </a:solidFill>
                <a:prstDash val="solid"/>
                <a:miter lim="360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3" name="Google Shape;2763;p61"/>
              <p:cNvSpPr/>
              <p:nvPr/>
            </p:nvSpPr>
            <p:spPr>
              <a:xfrm>
                <a:off x="3570009" y="3525419"/>
                <a:ext cx="176057" cy="104166"/>
              </a:xfrm>
              <a:custGeom>
                <a:avLst/>
                <a:gdLst/>
                <a:ahLst/>
                <a:cxnLst/>
                <a:rect l="l" t="t" r="r" b="b"/>
                <a:pathLst>
                  <a:path w="4322" h="2557" fill="none" extrusionOk="0">
                    <a:moveTo>
                      <a:pt x="1" y="2557"/>
                    </a:moveTo>
                    <a:lnTo>
                      <a:pt x="4322" y="0"/>
                    </a:lnTo>
                  </a:path>
                </a:pathLst>
              </a:custGeom>
              <a:noFill/>
              <a:ln w="19050" cap="rnd" cmpd="sng">
                <a:solidFill>
                  <a:schemeClr val="dk1"/>
                </a:solidFill>
                <a:prstDash val="solid"/>
                <a:miter lim="360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4" name="Google Shape;2764;p61"/>
              <p:cNvSpPr/>
              <p:nvPr/>
            </p:nvSpPr>
            <p:spPr>
              <a:xfrm>
                <a:off x="3542145" y="3522486"/>
                <a:ext cx="196587" cy="79234"/>
              </a:xfrm>
              <a:custGeom>
                <a:avLst/>
                <a:gdLst/>
                <a:ahLst/>
                <a:cxnLst/>
                <a:rect l="l" t="t" r="r" b="b"/>
                <a:pathLst>
                  <a:path w="4826" h="1945" fill="none" extrusionOk="0">
                    <a:moveTo>
                      <a:pt x="1" y="1945"/>
                    </a:moveTo>
                    <a:cubicBezTo>
                      <a:pt x="1441" y="936"/>
                      <a:pt x="3097" y="288"/>
                      <a:pt x="4826" y="0"/>
                    </a:cubicBezTo>
                  </a:path>
                </a:pathLst>
              </a:custGeom>
              <a:noFill/>
              <a:ln w="19050" cap="rnd" cmpd="sng">
                <a:solidFill>
                  <a:schemeClr val="dk1"/>
                </a:solidFill>
                <a:prstDash val="solid"/>
                <a:miter lim="360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5" name="Google Shape;2765;p61"/>
              <p:cNvSpPr/>
              <p:nvPr/>
            </p:nvSpPr>
            <p:spPr>
              <a:xfrm>
                <a:off x="3611071" y="3513687"/>
                <a:ext cx="139395" cy="155495"/>
              </a:xfrm>
              <a:custGeom>
                <a:avLst/>
                <a:gdLst/>
                <a:ahLst/>
                <a:cxnLst/>
                <a:rect l="l" t="t" r="r" b="b"/>
                <a:pathLst>
                  <a:path w="3422" h="3817" fill="none" extrusionOk="0">
                    <a:moveTo>
                      <a:pt x="1" y="3817"/>
                    </a:moveTo>
                    <a:lnTo>
                      <a:pt x="1801" y="2449"/>
                    </a:lnTo>
                    <a:cubicBezTo>
                      <a:pt x="2233" y="2161"/>
                      <a:pt x="2629" y="1837"/>
                      <a:pt x="2954" y="1440"/>
                    </a:cubicBezTo>
                    <a:cubicBezTo>
                      <a:pt x="3278" y="1044"/>
                      <a:pt x="3422" y="504"/>
                      <a:pt x="3350" y="0"/>
                    </a:cubicBezTo>
                  </a:path>
                </a:pathLst>
              </a:custGeom>
              <a:noFill/>
              <a:ln w="19050" cap="rnd" cmpd="sng">
                <a:solidFill>
                  <a:schemeClr val="dk1"/>
                </a:solidFill>
                <a:prstDash val="solid"/>
                <a:miter lim="360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766" name="Google Shape;2766;p61"/>
            <p:cNvSpPr/>
            <p:nvPr/>
          </p:nvSpPr>
          <p:spPr>
            <a:xfrm>
              <a:off x="3922054" y="3523953"/>
              <a:ext cx="1349428" cy="907998"/>
            </a:xfrm>
            <a:custGeom>
              <a:avLst/>
              <a:gdLst/>
              <a:ahLst/>
              <a:cxnLst/>
              <a:rect l="l" t="t" r="r" b="b"/>
              <a:pathLst>
                <a:path w="33127" h="22289" extrusionOk="0">
                  <a:moveTo>
                    <a:pt x="16564" y="0"/>
                  </a:moveTo>
                  <a:cubicBezTo>
                    <a:pt x="7418" y="0"/>
                    <a:pt x="0" y="7418"/>
                    <a:pt x="0" y="16563"/>
                  </a:cubicBezTo>
                  <a:lnTo>
                    <a:pt x="0" y="22288"/>
                  </a:lnTo>
                  <a:lnTo>
                    <a:pt x="33127" y="22288"/>
                  </a:lnTo>
                  <a:lnTo>
                    <a:pt x="33127" y="16563"/>
                  </a:lnTo>
                  <a:cubicBezTo>
                    <a:pt x="33127" y="7418"/>
                    <a:pt x="25709" y="0"/>
                    <a:pt x="1656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7" name="Google Shape;2767;p61"/>
            <p:cNvSpPr/>
            <p:nvPr/>
          </p:nvSpPr>
          <p:spPr>
            <a:xfrm>
              <a:off x="3477618" y="3298066"/>
              <a:ext cx="2238266" cy="1041984"/>
            </a:xfrm>
            <a:custGeom>
              <a:avLst/>
              <a:gdLst/>
              <a:ahLst/>
              <a:cxnLst/>
              <a:rect l="l" t="t" r="r" b="b"/>
              <a:pathLst>
                <a:path w="54947" h="25578" extrusionOk="0">
                  <a:moveTo>
                    <a:pt x="25559" y="0"/>
                  </a:moveTo>
                  <a:cubicBezTo>
                    <a:pt x="25385" y="0"/>
                    <a:pt x="25217" y="48"/>
                    <a:pt x="25097" y="144"/>
                  </a:cubicBezTo>
                  <a:lnTo>
                    <a:pt x="612" y="17499"/>
                  </a:lnTo>
                  <a:cubicBezTo>
                    <a:pt x="0" y="17931"/>
                    <a:pt x="180" y="18868"/>
                    <a:pt x="901" y="19084"/>
                  </a:cubicBezTo>
                  <a:lnTo>
                    <a:pt x="29274" y="25565"/>
                  </a:lnTo>
                  <a:cubicBezTo>
                    <a:pt x="29333" y="25573"/>
                    <a:pt x="29393" y="25578"/>
                    <a:pt x="29451" y="25578"/>
                  </a:cubicBezTo>
                  <a:cubicBezTo>
                    <a:pt x="29641" y="25578"/>
                    <a:pt x="29820" y="25531"/>
                    <a:pt x="29958" y="25421"/>
                  </a:cubicBezTo>
                  <a:lnTo>
                    <a:pt x="54335" y="8570"/>
                  </a:lnTo>
                  <a:cubicBezTo>
                    <a:pt x="54947" y="8138"/>
                    <a:pt x="54767" y="7202"/>
                    <a:pt x="54047" y="6985"/>
                  </a:cubicBezTo>
                  <a:lnTo>
                    <a:pt x="25817" y="36"/>
                  </a:lnTo>
                  <a:cubicBezTo>
                    <a:pt x="25733" y="12"/>
                    <a:pt x="25645" y="0"/>
                    <a:pt x="2555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68" name="Google Shape;2768;p61"/>
          <p:cNvGrpSpPr/>
          <p:nvPr/>
        </p:nvGrpSpPr>
        <p:grpSpPr>
          <a:xfrm rot="-1062919">
            <a:off x="-109456" y="3726842"/>
            <a:ext cx="1654020" cy="540023"/>
            <a:chOff x="2564525" y="5223525"/>
            <a:chExt cx="2556110" cy="834547"/>
          </a:xfrm>
        </p:grpSpPr>
        <p:sp>
          <p:nvSpPr>
            <p:cNvPr id="2769" name="Google Shape;2769;p61"/>
            <p:cNvSpPr/>
            <p:nvPr/>
          </p:nvSpPr>
          <p:spPr>
            <a:xfrm>
              <a:off x="2564525" y="5223525"/>
              <a:ext cx="2556110" cy="834547"/>
            </a:xfrm>
            <a:custGeom>
              <a:avLst/>
              <a:gdLst/>
              <a:ahLst/>
              <a:cxnLst/>
              <a:rect l="l" t="t" r="r" b="b"/>
              <a:pathLst>
                <a:path w="137333" h="44838" extrusionOk="0">
                  <a:moveTo>
                    <a:pt x="132358" y="3182"/>
                  </a:moveTo>
                  <a:lnTo>
                    <a:pt x="129681" y="5395"/>
                  </a:lnTo>
                  <a:cubicBezTo>
                    <a:pt x="128986" y="5986"/>
                    <a:pt x="128290" y="6555"/>
                    <a:pt x="127595" y="7124"/>
                  </a:cubicBezTo>
                  <a:cubicBezTo>
                    <a:pt x="127258" y="7398"/>
                    <a:pt x="127300" y="7566"/>
                    <a:pt x="127637" y="7798"/>
                  </a:cubicBezTo>
                  <a:cubicBezTo>
                    <a:pt x="129155" y="8810"/>
                    <a:pt x="130651" y="9864"/>
                    <a:pt x="132168" y="10875"/>
                  </a:cubicBezTo>
                  <a:cubicBezTo>
                    <a:pt x="132632" y="11170"/>
                    <a:pt x="132716" y="11339"/>
                    <a:pt x="132211" y="11718"/>
                  </a:cubicBezTo>
                  <a:cubicBezTo>
                    <a:pt x="130841" y="12793"/>
                    <a:pt x="129492" y="13910"/>
                    <a:pt x="128143" y="15048"/>
                  </a:cubicBezTo>
                  <a:cubicBezTo>
                    <a:pt x="127532" y="15554"/>
                    <a:pt x="127553" y="15554"/>
                    <a:pt x="128185" y="15997"/>
                  </a:cubicBezTo>
                  <a:lnTo>
                    <a:pt x="132463" y="18905"/>
                  </a:lnTo>
                  <a:cubicBezTo>
                    <a:pt x="133075" y="19327"/>
                    <a:pt x="133075" y="19369"/>
                    <a:pt x="132506" y="19854"/>
                  </a:cubicBezTo>
                  <a:cubicBezTo>
                    <a:pt x="131157" y="20971"/>
                    <a:pt x="129766" y="22109"/>
                    <a:pt x="128396" y="23226"/>
                  </a:cubicBezTo>
                  <a:cubicBezTo>
                    <a:pt x="128248" y="23352"/>
                    <a:pt x="128122" y="23500"/>
                    <a:pt x="127932" y="23668"/>
                  </a:cubicBezTo>
                  <a:cubicBezTo>
                    <a:pt x="129618" y="24806"/>
                    <a:pt x="131262" y="25945"/>
                    <a:pt x="132927" y="27040"/>
                  </a:cubicBezTo>
                  <a:cubicBezTo>
                    <a:pt x="133370" y="27336"/>
                    <a:pt x="133517" y="27462"/>
                    <a:pt x="132990" y="27884"/>
                  </a:cubicBezTo>
                  <a:cubicBezTo>
                    <a:pt x="131515" y="29022"/>
                    <a:pt x="130103" y="30244"/>
                    <a:pt x="128649" y="31403"/>
                  </a:cubicBezTo>
                  <a:cubicBezTo>
                    <a:pt x="128290" y="31698"/>
                    <a:pt x="128438" y="31825"/>
                    <a:pt x="128733" y="32014"/>
                  </a:cubicBezTo>
                  <a:cubicBezTo>
                    <a:pt x="130229" y="33026"/>
                    <a:pt x="131726" y="34017"/>
                    <a:pt x="133201" y="35028"/>
                  </a:cubicBezTo>
                  <a:cubicBezTo>
                    <a:pt x="133391" y="35176"/>
                    <a:pt x="133644" y="35239"/>
                    <a:pt x="133770" y="35534"/>
                  </a:cubicBezTo>
                  <a:cubicBezTo>
                    <a:pt x="132737" y="35597"/>
                    <a:pt x="131747" y="35618"/>
                    <a:pt x="130756" y="35661"/>
                  </a:cubicBezTo>
                  <a:cubicBezTo>
                    <a:pt x="128269" y="35808"/>
                    <a:pt x="125761" y="35850"/>
                    <a:pt x="123274" y="35998"/>
                  </a:cubicBezTo>
                  <a:cubicBezTo>
                    <a:pt x="122410" y="36040"/>
                    <a:pt x="121567" y="36082"/>
                    <a:pt x="120703" y="36082"/>
                  </a:cubicBezTo>
                  <a:cubicBezTo>
                    <a:pt x="117816" y="36272"/>
                    <a:pt x="114886" y="36398"/>
                    <a:pt x="111999" y="36525"/>
                  </a:cubicBezTo>
                  <a:cubicBezTo>
                    <a:pt x="110017" y="36588"/>
                    <a:pt x="108057" y="36756"/>
                    <a:pt x="106097" y="36756"/>
                  </a:cubicBezTo>
                  <a:cubicBezTo>
                    <a:pt x="105971" y="36862"/>
                    <a:pt x="105802" y="36883"/>
                    <a:pt x="105655" y="36883"/>
                  </a:cubicBezTo>
                  <a:cubicBezTo>
                    <a:pt x="103210" y="36967"/>
                    <a:pt x="100765" y="37052"/>
                    <a:pt x="98341" y="37157"/>
                  </a:cubicBezTo>
                  <a:cubicBezTo>
                    <a:pt x="96065" y="37262"/>
                    <a:pt x="93810" y="37410"/>
                    <a:pt x="91491" y="37515"/>
                  </a:cubicBezTo>
                  <a:cubicBezTo>
                    <a:pt x="89173" y="37621"/>
                    <a:pt x="86855" y="37684"/>
                    <a:pt x="84536" y="37831"/>
                  </a:cubicBezTo>
                  <a:cubicBezTo>
                    <a:pt x="81965" y="37979"/>
                    <a:pt x="79415" y="38148"/>
                    <a:pt x="76865" y="38211"/>
                  </a:cubicBezTo>
                  <a:lnTo>
                    <a:pt x="76865" y="38190"/>
                  </a:lnTo>
                  <a:cubicBezTo>
                    <a:pt x="74083" y="38379"/>
                    <a:pt x="71322" y="38506"/>
                    <a:pt x="68540" y="38590"/>
                  </a:cubicBezTo>
                  <a:cubicBezTo>
                    <a:pt x="67022" y="38632"/>
                    <a:pt x="65484" y="38738"/>
                    <a:pt x="63966" y="38801"/>
                  </a:cubicBezTo>
                  <a:cubicBezTo>
                    <a:pt x="61774" y="38948"/>
                    <a:pt x="59582" y="39012"/>
                    <a:pt x="57411" y="39117"/>
                  </a:cubicBezTo>
                  <a:cubicBezTo>
                    <a:pt x="54714" y="39243"/>
                    <a:pt x="52037" y="39412"/>
                    <a:pt x="49339" y="39475"/>
                  </a:cubicBezTo>
                  <a:cubicBezTo>
                    <a:pt x="46452" y="39686"/>
                    <a:pt x="43564" y="39791"/>
                    <a:pt x="40677" y="39897"/>
                  </a:cubicBezTo>
                  <a:cubicBezTo>
                    <a:pt x="38851" y="39992"/>
                    <a:pt x="37024" y="40156"/>
                    <a:pt x="35183" y="40156"/>
                  </a:cubicBezTo>
                  <a:cubicBezTo>
                    <a:pt x="34984" y="40156"/>
                    <a:pt x="34785" y="40154"/>
                    <a:pt x="34586" y="40150"/>
                  </a:cubicBezTo>
                  <a:cubicBezTo>
                    <a:pt x="34453" y="40259"/>
                    <a:pt x="34312" y="40277"/>
                    <a:pt x="34165" y="40277"/>
                  </a:cubicBezTo>
                  <a:cubicBezTo>
                    <a:pt x="34090" y="40277"/>
                    <a:pt x="34013" y="40272"/>
                    <a:pt x="33934" y="40272"/>
                  </a:cubicBezTo>
                  <a:cubicBezTo>
                    <a:pt x="33899" y="40272"/>
                    <a:pt x="33863" y="40273"/>
                    <a:pt x="33827" y="40276"/>
                  </a:cubicBezTo>
                  <a:cubicBezTo>
                    <a:pt x="31593" y="40360"/>
                    <a:pt x="29338" y="40445"/>
                    <a:pt x="27083" y="40571"/>
                  </a:cubicBezTo>
                  <a:cubicBezTo>
                    <a:pt x="24975" y="40656"/>
                    <a:pt x="22868" y="40803"/>
                    <a:pt x="20760" y="40930"/>
                  </a:cubicBezTo>
                  <a:cubicBezTo>
                    <a:pt x="20669" y="40937"/>
                    <a:pt x="20580" y="40939"/>
                    <a:pt x="20491" y="40939"/>
                  </a:cubicBezTo>
                  <a:cubicBezTo>
                    <a:pt x="20315" y="40939"/>
                    <a:pt x="20142" y="40930"/>
                    <a:pt x="19959" y="40930"/>
                  </a:cubicBezTo>
                  <a:lnTo>
                    <a:pt x="5290" y="41667"/>
                  </a:lnTo>
                  <a:cubicBezTo>
                    <a:pt x="5269" y="41604"/>
                    <a:pt x="5269" y="41541"/>
                    <a:pt x="5248" y="41499"/>
                  </a:cubicBezTo>
                  <a:cubicBezTo>
                    <a:pt x="5944" y="40740"/>
                    <a:pt x="6787" y="40171"/>
                    <a:pt x="7545" y="39517"/>
                  </a:cubicBezTo>
                  <a:cubicBezTo>
                    <a:pt x="8262" y="38885"/>
                    <a:pt x="8978" y="38274"/>
                    <a:pt x="9716" y="37705"/>
                  </a:cubicBezTo>
                  <a:cubicBezTo>
                    <a:pt x="10138" y="37389"/>
                    <a:pt x="10011" y="37241"/>
                    <a:pt x="9653" y="37030"/>
                  </a:cubicBezTo>
                  <a:cubicBezTo>
                    <a:pt x="8135" y="36019"/>
                    <a:pt x="6639" y="34986"/>
                    <a:pt x="5100" y="33996"/>
                  </a:cubicBezTo>
                  <a:cubicBezTo>
                    <a:pt x="4637" y="33679"/>
                    <a:pt x="4616" y="33511"/>
                    <a:pt x="5079" y="33152"/>
                  </a:cubicBezTo>
                  <a:cubicBezTo>
                    <a:pt x="6513" y="32014"/>
                    <a:pt x="7883" y="30834"/>
                    <a:pt x="9295" y="29696"/>
                  </a:cubicBezTo>
                  <a:cubicBezTo>
                    <a:pt x="9653" y="29380"/>
                    <a:pt x="9695" y="29211"/>
                    <a:pt x="9252" y="28937"/>
                  </a:cubicBezTo>
                  <a:cubicBezTo>
                    <a:pt x="7735" y="27947"/>
                    <a:pt x="6260" y="26914"/>
                    <a:pt x="4784" y="25902"/>
                  </a:cubicBezTo>
                  <a:cubicBezTo>
                    <a:pt x="4574" y="25776"/>
                    <a:pt x="4384" y="25649"/>
                    <a:pt x="4152" y="25481"/>
                  </a:cubicBezTo>
                  <a:lnTo>
                    <a:pt x="8178" y="22172"/>
                  </a:lnTo>
                  <a:cubicBezTo>
                    <a:pt x="8367" y="22003"/>
                    <a:pt x="8557" y="21856"/>
                    <a:pt x="8747" y="21708"/>
                  </a:cubicBezTo>
                  <a:cubicBezTo>
                    <a:pt x="9316" y="21202"/>
                    <a:pt x="9316" y="21202"/>
                    <a:pt x="8641" y="20760"/>
                  </a:cubicBezTo>
                  <a:cubicBezTo>
                    <a:pt x="7187" y="19769"/>
                    <a:pt x="5754" y="18779"/>
                    <a:pt x="4278" y="17809"/>
                  </a:cubicBezTo>
                  <a:cubicBezTo>
                    <a:pt x="3857" y="17535"/>
                    <a:pt x="3815" y="17346"/>
                    <a:pt x="4236" y="17008"/>
                  </a:cubicBezTo>
                  <a:cubicBezTo>
                    <a:pt x="5691" y="15828"/>
                    <a:pt x="7124" y="14627"/>
                    <a:pt x="8557" y="13468"/>
                  </a:cubicBezTo>
                  <a:cubicBezTo>
                    <a:pt x="8894" y="13194"/>
                    <a:pt x="8852" y="13088"/>
                    <a:pt x="8536" y="12856"/>
                  </a:cubicBezTo>
                  <a:cubicBezTo>
                    <a:pt x="6850" y="11760"/>
                    <a:pt x="5227" y="10643"/>
                    <a:pt x="3435" y="9442"/>
                  </a:cubicBezTo>
                  <a:cubicBezTo>
                    <a:pt x="4321" y="9295"/>
                    <a:pt x="5079" y="9316"/>
                    <a:pt x="5817" y="9273"/>
                  </a:cubicBezTo>
                  <a:cubicBezTo>
                    <a:pt x="8157" y="9126"/>
                    <a:pt x="10517" y="9084"/>
                    <a:pt x="12856" y="8957"/>
                  </a:cubicBezTo>
                  <a:cubicBezTo>
                    <a:pt x="14664" y="8858"/>
                    <a:pt x="16471" y="8703"/>
                    <a:pt x="18295" y="8703"/>
                  </a:cubicBezTo>
                  <a:cubicBezTo>
                    <a:pt x="18407" y="8703"/>
                    <a:pt x="18519" y="8703"/>
                    <a:pt x="18631" y="8704"/>
                  </a:cubicBezTo>
                  <a:cubicBezTo>
                    <a:pt x="18737" y="8617"/>
                    <a:pt x="18857" y="8573"/>
                    <a:pt x="18979" y="8573"/>
                  </a:cubicBezTo>
                  <a:cubicBezTo>
                    <a:pt x="19004" y="8573"/>
                    <a:pt x="19028" y="8574"/>
                    <a:pt x="19053" y="8578"/>
                  </a:cubicBezTo>
                  <a:cubicBezTo>
                    <a:pt x="21540" y="8494"/>
                    <a:pt x="24048" y="8409"/>
                    <a:pt x="26535" y="8304"/>
                  </a:cubicBezTo>
                  <a:cubicBezTo>
                    <a:pt x="28642" y="8199"/>
                    <a:pt x="30750" y="8051"/>
                    <a:pt x="32858" y="7925"/>
                  </a:cubicBezTo>
                  <a:cubicBezTo>
                    <a:pt x="33005" y="7925"/>
                    <a:pt x="33132" y="7946"/>
                    <a:pt x="33258" y="7946"/>
                  </a:cubicBezTo>
                  <a:cubicBezTo>
                    <a:pt x="35408" y="7840"/>
                    <a:pt x="37537" y="7756"/>
                    <a:pt x="39686" y="7651"/>
                  </a:cubicBezTo>
                  <a:cubicBezTo>
                    <a:pt x="42068" y="7545"/>
                    <a:pt x="44471" y="7398"/>
                    <a:pt x="46831" y="7271"/>
                  </a:cubicBezTo>
                  <a:cubicBezTo>
                    <a:pt x="46937" y="7264"/>
                    <a:pt x="47040" y="7262"/>
                    <a:pt x="47142" y="7262"/>
                  </a:cubicBezTo>
                  <a:cubicBezTo>
                    <a:pt x="47346" y="7262"/>
                    <a:pt x="47548" y="7271"/>
                    <a:pt x="47759" y="7271"/>
                  </a:cubicBezTo>
                  <a:cubicBezTo>
                    <a:pt x="49993" y="7166"/>
                    <a:pt x="52206" y="7082"/>
                    <a:pt x="54440" y="6955"/>
                  </a:cubicBezTo>
                  <a:cubicBezTo>
                    <a:pt x="57095" y="6808"/>
                    <a:pt x="59730" y="6597"/>
                    <a:pt x="62385" y="6597"/>
                  </a:cubicBezTo>
                  <a:cubicBezTo>
                    <a:pt x="62533" y="6534"/>
                    <a:pt x="62701" y="6491"/>
                    <a:pt x="62891" y="6470"/>
                  </a:cubicBezTo>
                  <a:cubicBezTo>
                    <a:pt x="65462" y="6386"/>
                    <a:pt x="68055" y="6281"/>
                    <a:pt x="70626" y="6175"/>
                  </a:cubicBezTo>
                  <a:cubicBezTo>
                    <a:pt x="72186" y="6112"/>
                    <a:pt x="73724" y="6028"/>
                    <a:pt x="75284" y="5965"/>
                  </a:cubicBezTo>
                  <a:cubicBezTo>
                    <a:pt x="77518" y="5859"/>
                    <a:pt x="79731" y="5775"/>
                    <a:pt x="81965" y="5648"/>
                  </a:cubicBezTo>
                  <a:cubicBezTo>
                    <a:pt x="84621" y="5501"/>
                    <a:pt x="87255" y="5290"/>
                    <a:pt x="89911" y="5269"/>
                  </a:cubicBezTo>
                  <a:cubicBezTo>
                    <a:pt x="90058" y="5227"/>
                    <a:pt x="90227" y="5185"/>
                    <a:pt x="90417" y="5164"/>
                  </a:cubicBezTo>
                  <a:cubicBezTo>
                    <a:pt x="92882" y="5058"/>
                    <a:pt x="95348" y="4974"/>
                    <a:pt x="97814" y="4869"/>
                  </a:cubicBezTo>
                  <a:cubicBezTo>
                    <a:pt x="100006" y="4784"/>
                    <a:pt x="102177" y="4637"/>
                    <a:pt x="104369" y="4510"/>
                  </a:cubicBezTo>
                  <a:cubicBezTo>
                    <a:pt x="106708" y="4426"/>
                    <a:pt x="109069" y="4321"/>
                    <a:pt x="111429" y="4215"/>
                  </a:cubicBezTo>
                  <a:cubicBezTo>
                    <a:pt x="113600" y="4110"/>
                    <a:pt x="115771" y="3962"/>
                    <a:pt x="117963" y="3857"/>
                  </a:cubicBezTo>
                  <a:cubicBezTo>
                    <a:pt x="118083" y="3843"/>
                    <a:pt x="118200" y="3838"/>
                    <a:pt x="118316" y="3838"/>
                  </a:cubicBezTo>
                  <a:cubicBezTo>
                    <a:pt x="118549" y="3838"/>
                    <a:pt x="118778" y="3857"/>
                    <a:pt x="119017" y="3857"/>
                  </a:cubicBezTo>
                  <a:lnTo>
                    <a:pt x="132358" y="3182"/>
                  </a:lnTo>
                  <a:close/>
                  <a:moveTo>
                    <a:pt x="131831" y="0"/>
                  </a:moveTo>
                  <a:cubicBezTo>
                    <a:pt x="129787" y="253"/>
                    <a:pt x="127468" y="211"/>
                    <a:pt x="125150" y="337"/>
                  </a:cubicBezTo>
                  <a:cubicBezTo>
                    <a:pt x="123232" y="464"/>
                    <a:pt x="121314" y="506"/>
                    <a:pt x="119396" y="590"/>
                  </a:cubicBezTo>
                  <a:cubicBezTo>
                    <a:pt x="117647" y="674"/>
                    <a:pt x="115898" y="780"/>
                    <a:pt x="114148" y="864"/>
                  </a:cubicBezTo>
                  <a:cubicBezTo>
                    <a:pt x="112357" y="948"/>
                    <a:pt x="110565" y="1033"/>
                    <a:pt x="108774" y="1117"/>
                  </a:cubicBezTo>
                  <a:cubicBezTo>
                    <a:pt x="107004" y="1201"/>
                    <a:pt x="105212" y="1307"/>
                    <a:pt x="103421" y="1391"/>
                  </a:cubicBezTo>
                  <a:lnTo>
                    <a:pt x="97646" y="1644"/>
                  </a:lnTo>
                  <a:lnTo>
                    <a:pt x="91744" y="1918"/>
                  </a:lnTo>
                  <a:cubicBezTo>
                    <a:pt x="89995" y="2002"/>
                    <a:pt x="88267" y="2108"/>
                    <a:pt x="86518" y="2171"/>
                  </a:cubicBezTo>
                  <a:cubicBezTo>
                    <a:pt x="83757" y="2297"/>
                    <a:pt x="81017" y="2445"/>
                    <a:pt x="78256" y="2571"/>
                  </a:cubicBezTo>
                  <a:cubicBezTo>
                    <a:pt x="76527" y="2677"/>
                    <a:pt x="74820" y="2761"/>
                    <a:pt x="73092" y="2845"/>
                  </a:cubicBezTo>
                  <a:cubicBezTo>
                    <a:pt x="70289" y="2972"/>
                    <a:pt x="67486" y="3098"/>
                    <a:pt x="64704" y="3246"/>
                  </a:cubicBezTo>
                  <a:cubicBezTo>
                    <a:pt x="62975" y="3330"/>
                    <a:pt x="61247" y="3435"/>
                    <a:pt x="59519" y="3499"/>
                  </a:cubicBezTo>
                  <a:cubicBezTo>
                    <a:pt x="56674" y="3625"/>
                    <a:pt x="53807" y="3773"/>
                    <a:pt x="50941" y="3899"/>
                  </a:cubicBezTo>
                  <a:cubicBezTo>
                    <a:pt x="49150" y="4004"/>
                    <a:pt x="47358" y="4089"/>
                    <a:pt x="45567" y="4173"/>
                  </a:cubicBezTo>
                  <a:cubicBezTo>
                    <a:pt x="42700" y="4300"/>
                    <a:pt x="39813" y="4447"/>
                    <a:pt x="36925" y="4573"/>
                  </a:cubicBezTo>
                  <a:cubicBezTo>
                    <a:pt x="35197" y="4658"/>
                    <a:pt x="33469" y="4763"/>
                    <a:pt x="31762" y="4847"/>
                  </a:cubicBezTo>
                  <a:cubicBezTo>
                    <a:pt x="28769" y="4953"/>
                    <a:pt x="25818" y="5100"/>
                    <a:pt x="22847" y="5248"/>
                  </a:cubicBezTo>
                  <a:cubicBezTo>
                    <a:pt x="21160" y="5332"/>
                    <a:pt x="19474" y="5438"/>
                    <a:pt x="17788" y="5501"/>
                  </a:cubicBezTo>
                  <a:cubicBezTo>
                    <a:pt x="14985" y="5627"/>
                    <a:pt x="12161" y="5796"/>
                    <a:pt x="9358" y="5901"/>
                  </a:cubicBezTo>
                  <a:cubicBezTo>
                    <a:pt x="7967" y="5965"/>
                    <a:pt x="6597" y="6028"/>
                    <a:pt x="5206" y="6091"/>
                  </a:cubicBezTo>
                  <a:cubicBezTo>
                    <a:pt x="4321" y="6154"/>
                    <a:pt x="3414" y="6049"/>
                    <a:pt x="2550" y="6323"/>
                  </a:cubicBezTo>
                  <a:cubicBezTo>
                    <a:pt x="1433" y="6681"/>
                    <a:pt x="632" y="7377"/>
                    <a:pt x="337" y="8536"/>
                  </a:cubicBezTo>
                  <a:cubicBezTo>
                    <a:pt x="0" y="9611"/>
                    <a:pt x="316" y="10770"/>
                    <a:pt x="1117" y="11550"/>
                  </a:cubicBezTo>
                  <a:cubicBezTo>
                    <a:pt x="1749" y="12182"/>
                    <a:pt x="2529" y="12603"/>
                    <a:pt x="3246" y="13088"/>
                  </a:cubicBezTo>
                  <a:cubicBezTo>
                    <a:pt x="3625" y="13320"/>
                    <a:pt x="3562" y="13489"/>
                    <a:pt x="3288" y="13699"/>
                  </a:cubicBezTo>
                  <a:cubicBezTo>
                    <a:pt x="2909" y="14016"/>
                    <a:pt x="2550" y="14332"/>
                    <a:pt x="2171" y="14627"/>
                  </a:cubicBezTo>
                  <a:cubicBezTo>
                    <a:pt x="127" y="16081"/>
                    <a:pt x="42" y="18779"/>
                    <a:pt x="2087" y="20128"/>
                  </a:cubicBezTo>
                  <a:cubicBezTo>
                    <a:pt x="2550" y="20444"/>
                    <a:pt x="3014" y="20781"/>
                    <a:pt x="3457" y="21055"/>
                  </a:cubicBezTo>
                  <a:cubicBezTo>
                    <a:pt x="3899" y="21308"/>
                    <a:pt x="3920" y="21582"/>
                    <a:pt x="3541" y="21877"/>
                  </a:cubicBezTo>
                  <a:cubicBezTo>
                    <a:pt x="3161" y="22172"/>
                    <a:pt x="2803" y="22509"/>
                    <a:pt x="2424" y="22783"/>
                  </a:cubicBezTo>
                  <a:cubicBezTo>
                    <a:pt x="485" y="24216"/>
                    <a:pt x="527" y="26872"/>
                    <a:pt x="2508" y="28221"/>
                  </a:cubicBezTo>
                  <a:cubicBezTo>
                    <a:pt x="2993" y="28558"/>
                    <a:pt x="3457" y="28937"/>
                    <a:pt x="3962" y="29232"/>
                  </a:cubicBezTo>
                  <a:cubicBezTo>
                    <a:pt x="4531" y="29549"/>
                    <a:pt x="4278" y="29759"/>
                    <a:pt x="3920" y="30012"/>
                  </a:cubicBezTo>
                  <a:cubicBezTo>
                    <a:pt x="3309" y="30476"/>
                    <a:pt x="2740" y="30982"/>
                    <a:pt x="2192" y="31509"/>
                  </a:cubicBezTo>
                  <a:cubicBezTo>
                    <a:pt x="948" y="32794"/>
                    <a:pt x="1244" y="35028"/>
                    <a:pt x="2466" y="35956"/>
                  </a:cubicBezTo>
                  <a:cubicBezTo>
                    <a:pt x="3098" y="36461"/>
                    <a:pt x="3773" y="36925"/>
                    <a:pt x="4447" y="37368"/>
                  </a:cubicBezTo>
                  <a:cubicBezTo>
                    <a:pt x="4742" y="37578"/>
                    <a:pt x="4763" y="37726"/>
                    <a:pt x="4489" y="37937"/>
                  </a:cubicBezTo>
                  <a:cubicBezTo>
                    <a:pt x="4026" y="38295"/>
                    <a:pt x="3625" y="38695"/>
                    <a:pt x="3161" y="39033"/>
                  </a:cubicBezTo>
                  <a:cubicBezTo>
                    <a:pt x="1665" y="40150"/>
                    <a:pt x="1286" y="42194"/>
                    <a:pt x="2382" y="43564"/>
                  </a:cubicBezTo>
                  <a:cubicBezTo>
                    <a:pt x="3127" y="44539"/>
                    <a:pt x="4133" y="44838"/>
                    <a:pt x="5320" y="44838"/>
                  </a:cubicBezTo>
                  <a:cubicBezTo>
                    <a:pt x="5441" y="44838"/>
                    <a:pt x="5565" y="44834"/>
                    <a:pt x="5691" y="44829"/>
                  </a:cubicBezTo>
                  <a:cubicBezTo>
                    <a:pt x="8409" y="44681"/>
                    <a:pt x="11149" y="44555"/>
                    <a:pt x="13868" y="44407"/>
                  </a:cubicBezTo>
                  <a:cubicBezTo>
                    <a:pt x="15596" y="44323"/>
                    <a:pt x="17325" y="44217"/>
                    <a:pt x="19053" y="44154"/>
                  </a:cubicBezTo>
                  <a:cubicBezTo>
                    <a:pt x="20908" y="44070"/>
                    <a:pt x="22762" y="43964"/>
                    <a:pt x="24617" y="43880"/>
                  </a:cubicBezTo>
                  <a:cubicBezTo>
                    <a:pt x="26451" y="43796"/>
                    <a:pt x="28284" y="43712"/>
                    <a:pt x="30118" y="43627"/>
                  </a:cubicBezTo>
                  <a:cubicBezTo>
                    <a:pt x="32015" y="43522"/>
                    <a:pt x="33912" y="43438"/>
                    <a:pt x="35829" y="43353"/>
                  </a:cubicBezTo>
                  <a:cubicBezTo>
                    <a:pt x="37663" y="43269"/>
                    <a:pt x="39476" y="43185"/>
                    <a:pt x="41330" y="43100"/>
                  </a:cubicBezTo>
                  <a:cubicBezTo>
                    <a:pt x="43227" y="42995"/>
                    <a:pt x="45124" y="42890"/>
                    <a:pt x="47021" y="42826"/>
                  </a:cubicBezTo>
                  <a:cubicBezTo>
                    <a:pt x="49698" y="42742"/>
                    <a:pt x="52332" y="42552"/>
                    <a:pt x="55009" y="42426"/>
                  </a:cubicBezTo>
                  <a:cubicBezTo>
                    <a:pt x="57706" y="42321"/>
                    <a:pt x="60383" y="42173"/>
                    <a:pt x="63081" y="42047"/>
                  </a:cubicBezTo>
                  <a:cubicBezTo>
                    <a:pt x="64914" y="41941"/>
                    <a:pt x="66727" y="41857"/>
                    <a:pt x="68582" y="41773"/>
                  </a:cubicBezTo>
                  <a:cubicBezTo>
                    <a:pt x="70521" y="41688"/>
                    <a:pt x="72460" y="41562"/>
                    <a:pt x="74399" y="41520"/>
                  </a:cubicBezTo>
                  <a:cubicBezTo>
                    <a:pt x="77118" y="41435"/>
                    <a:pt x="79815" y="41246"/>
                    <a:pt x="82534" y="41119"/>
                  </a:cubicBezTo>
                  <a:lnTo>
                    <a:pt x="87972" y="40845"/>
                  </a:lnTo>
                  <a:cubicBezTo>
                    <a:pt x="89700" y="40761"/>
                    <a:pt x="91449" y="40656"/>
                    <a:pt x="93199" y="40592"/>
                  </a:cubicBezTo>
                  <a:cubicBezTo>
                    <a:pt x="96002" y="40445"/>
                    <a:pt x="98784" y="40318"/>
                    <a:pt x="101587" y="40192"/>
                  </a:cubicBezTo>
                  <a:lnTo>
                    <a:pt x="107151" y="39918"/>
                  </a:lnTo>
                  <a:lnTo>
                    <a:pt x="112715" y="39665"/>
                  </a:lnTo>
                  <a:cubicBezTo>
                    <a:pt x="114549" y="39581"/>
                    <a:pt x="116382" y="39454"/>
                    <a:pt x="118216" y="39391"/>
                  </a:cubicBezTo>
                  <a:cubicBezTo>
                    <a:pt x="121019" y="39307"/>
                    <a:pt x="123822" y="39138"/>
                    <a:pt x="126604" y="38991"/>
                  </a:cubicBezTo>
                  <a:cubicBezTo>
                    <a:pt x="128965" y="38864"/>
                    <a:pt x="131325" y="38822"/>
                    <a:pt x="133686" y="38717"/>
                  </a:cubicBezTo>
                  <a:cubicBezTo>
                    <a:pt x="135372" y="38653"/>
                    <a:pt x="136510" y="37810"/>
                    <a:pt x="136953" y="36272"/>
                  </a:cubicBezTo>
                  <a:cubicBezTo>
                    <a:pt x="137332" y="34986"/>
                    <a:pt x="136721" y="33574"/>
                    <a:pt x="135414" y="32668"/>
                  </a:cubicBezTo>
                  <a:cubicBezTo>
                    <a:pt x="134972" y="32373"/>
                    <a:pt x="134550" y="32057"/>
                    <a:pt x="134086" y="31804"/>
                  </a:cubicBezTo>
                  <a:cubicBezTo>
                    <a:pt x="133749" y="31593"/>
                    <a:pt x="133707" y="31424"/>
                    <a:pt x="134002" y="31150"/>
                  </a:cubicBezTo>
                  <a:cubicBezTo>
                    <a:pt x="134487" y="30771"/>
                    <a:pt x="134929" y="30349"/>
                    <a:pt x="135414" y="29991"/>
                  </a:cubicBezTo>
                  <a:cubicBezTo>
                    <a:pt x="136953" y="28832"/>
                    <a:pt x="137100" y="26598"/>
                    <a:pt x="135751" y="25249"/>
                  </a:cubicBezTo>
                  <a:cubicBezTo>
                    <a:pt x="135119" y="24596"/>
                    <a:pt x="134339" y="24174"/>
                    <a:pt x="133602" y="23668"/>
                  </a:cubicBezTo>
                  <a:cubicBezTo>
                    <a:pt x="133222" y="23415"/>
                    <a:pt x="133285" y="23289"/>
                    <a:pt x="133602" y="23057"/>
                  </a:cubicBezTo>
                  <a:cubicBezTo>
                    <a:pt x="134002" y="22762"/>
                    <a:pt x="134360" y="22425"/>
                    <a:pt x="134761" y="22109"/>
                  </a:cubicBezTo>
                  <a:cubicBezTo>
                    <a:pt x="137100" y="20296"/>
                    <a:pt x="136573" y="17598"/>
                    <a:pt x="134445" y="16355"/>
                  </a:cubicBezTo>
                  <a:cubicBezTo>
                    <a:pt x="134065" y="16144"/>
                    <a:pt x="133749" y="15870"/>
                    <a:pt x="133391" y="15659"/>
                  </a:cubicBezTo>
                  <a:cubicBezTo>
                    <a:pt x="132822" y="15364"/>
                    <a:pt x="132990" y="15111"/>
                    <a:pt x="133391" y="14816"/>
                  </a:cubicBezTo>
                  <a:cubicBezTo>
                    <a:pt x="133981" y="14374"/>
                    <a:pt x="134550" y="13889"/>
                    <a:pt x="135077" y="13362"/>
                  </a:cubicBezTo>
                  <a:cubicBezTo>
                    <a:pt x="136236" y="12245"/>
                    <a:pt x="136067" y="9969"/>
                    <a:pt x="135014" y="9084"/>
                  </a:cubicBezTo>
                  <a:cubicBezTo>
                    <a:pt x="134360" y="8536"/>
                    <a:pt x="133665" y="8030"/>
                    <a:pt x="132948" y="7566"/>
                  </a:cubicBezTo>
                  <a:cubicBezTo>
                    <a:pt x="132548" y="7313"/>
                    <a:pt x="132569" y="7124"/>
                    <a:pt x="132906" y="6850"/>
                  </a:cubicBezTo>
                  <a:cubicBezTo>
                    <a:pt x="133264" y="6555"/>
                    <a:pt x="133602" y="6302"/>
                    <a:pt x="133939" y="6028"/>
                  </a:cubicBezTo>
                  <a:cubicBezTo>
                    <a:pt x="135309" y="5016"/>
                    <a:pt x="135793" y="3583"/>
                    <a:pt x="135309" y="2108"/>
                  </a:cubicBezTo>
                  <a:cubicBezTo>
                    <a:pt x="134866" y="759"/>
                    <a:pt x="133707" y="0"/>
                    <a:pt x="131831" y="0"/>
                  </a:cubicBezTo>
                  <a:close/>
                </a:path>
              </a:pathLst>
            </a:custGeom>
            <a:solidFill>
              <a:schemeClr val="accent4"/>
            </a:solidFill>
            <a:ln>
              <a:noFill/>
            </a:ln>
            <a:effectLst>
              <a:outerShdw dist="66675" dir="2880000" algn="bl" rotWithShape="0">
                <a:schemeClr val="dk1">
                  <a:alpha val="8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0" name="Google Shape;2770;p61"/>
            <p:cNvSpPr/>
            <p:nvPr/>
          </p:nvSpPr>
          <p:spPr>
            <a:xfrm>
              <a:off x="2851254" y="5371002"/>
              <a:ext cx="356988" cy="614883"/>
            </a:xfrm>
            <a:custGeom>
              <a:avLst/>
              <a:gdLst/>
              <a:ahLst/>
              <a:cxnLst/>
              <a:rect l="l" t="t" r="r" b="b"/>
              <a:pathLst>
                <a:path w="19180" h="33036" extrusionOk="0">
                  <a:moveTo>
                    <a:pt x="17473" y="1"/>
                  </a:moveTo>
                  <a:cubicBezTo>
                    <a:pt x="15344" y="127"/>
                    <a:pt x="13236" y="275"/>
                    <a:pt x="11129" y="380"/>
                  </a:cubicBezTo>
                  <a:cubicBezTo>
                    <a:pt x="8642" y="485"/>
                    <a:pt x="6134" y="570"/>
                    <a:pt x="3647" y="654"/>
                  </a:cubicBezTo>
                  <a:cubicBezTo>
                    <a:pt x="3622" y="650"/>
                    <a:pt x="3598" y="649"/>
                    <a:pt x="3573" y="649"/>
                  </a:cubicBezTo>
                  <a:cubicBezTo>
                    <a:pt x="3451" y="649"/>
                    <a:pt x="3331" y="693"/>
                    <a:pt x="3225" y="780"/>
                  </a:cubicBezTo>
                  <a:cubicBezTo>
                    <a:pt x="2720" y="1961"/>
                    <a:pt x="1961" y="3014"/>
                    <a:pt x="1328" y="4131"/>
                  </a:cubicBezTo>
                  <a:cubicBezTo>
                    <a:pt x="991" y="4764"/>
                    <a:pt x="612" y="5396"/>
                    <a:pt x="211" y="6007"/>
                  </a:cubicBezTo>
                  <a:cubicBezTo>
                    <a:pt x="1" y="6281"/>
                    <a:pt x="1" y="6682"/>
                    <a:pt x="254" y="6935"/>
                  </a:cubicBezTo>
                  <a:cubicBezTo>
                    <a:pt x="1328" y="8410"/>
                    <a:pt x="2382" y="9885"/>
                    <a:pt x="3478" y="11339"/>
                  </a:cubicBezTo>
                  <a:cubicBezTo>
                    <a:pt x="3689" y="11529"/>
                    <a:pt x="3710" y="11845"/>
                    <a:pt x="3520" y="12077"/>
                  </a:cubicBezTo>
                  <a:cubicBezTo>
                    <a:pt x="2572" y="13637"/>
                    <a:pt x="1666" y="15196"/>
                    <a:pt x="717" y="16756"/>
                  </a:cubicBezTo>
                  <a:cubicBezTo>
                    <a:pt x="528" y="17030"/>
                    <a:pt x="549" y="17388"/>
                    <a:pt x="781" y="17641"/>
                  </a:cubicBezTo>
                  <a:cubicBezTo>
                    <a:pt x="1834" y="19074"/>
                    <a:pt x="2867" y="20550"/>
                    <a:pt x="3942" y="21983"/>
                  </a:cubicBezTo>
                  <a:cubicBezTo>
                    <a:pt x="4195" y="22257"/>
                    <a:pt x="4216" y="22678"/>
                    <a:pt x="3984" y="22973"/>
                  </a:cubicBezTo>
                  <a:cubicBezTo>
                    <a:pt x="3036" y="24512"/>
                    <a:pt x="2150" y="26072"/>
                    <a:pt x="1223" y="27610"/>
                  </a:cubicBezTo>
                  <a:cubicBezTo>
                    <a:pt x="1033" y="27863"/>
                    <a:pt x="1076" y="28200"/>
                    <a:pt x="1286" y="28432"/>
                  </a:cubicBezTo>
                  <a:cubicBezTo>
                    <a:pt x="2277" y="29760"/>
                    <a:pt x="3267" y="31109"/>
                    <a:pt x="4237" y="32458"/>
                  </a:cubicBezTo>
                  <a:cubicBezTo>
                    <a:pt x="4342" y="32647"/>
                    <a:pt x="4469" y="32837"/>
                    <a:pt x="4553" y="33027"/>
                  </a:cubicBezTo>
                  <a:cubicBezTo>
                    <a:pt x="4736" y="33027"/>
                    <a:pt x="4909" y="33036"/>
                    <a:pt x="5085" y="33036"/>
                  </a:cubicBezTo>
                  <a:cubicBezTo>
                    <a:pt x="5174" y="33036"/>
                    <a:pt x="5263" y="33034"/>
                    <a:pt x="5354" y="33027"/>
                  </a:cubicBezTo>
                  <a:cubicBezTo>
                    <a:pt x="7462" y="32900"/>
                    <a:pt x="9569" y="32774"/>
                    <a:pt x="11677" y="32668"/>
                  </a:cubicBezTo>
                  <a:cubicBezTo>
                    <a:pt x="13932" y="32542"/>
                    <a:pt x="16187" y="32458"/>
                    <a:pt x="18421" y="32373"/>
                  </a:cubicBezTo>
                  <a:cubicBezTo>
                    <a:pt x="18454" y="32370"/>
                    <a:pt x="18488" y="32370"/>
                    <a:pt x="18521" y="32370"/>
                  </a:cubicBezTo>
                  <a:cubicBezTo>
                    <a:pt x="18597" y="32370"/>
                    <a:pt x="18674" y="32374"/>
                    <a:pt x="18750" y="32374"/>
                  </a:cubicBezTo>
                  <a:cubicBezTo>
                    <a:pt x="18899" y="32374"/>
                    <a:pt x="19047" y="32356"/>
                    <a:pt x="19180" y="32247"/>
                  </a:cubicBezTo>
                  <a:cubicBezTo>
                    <a:pt x="18147" y="30793"/>
                    <a:pt x="17093" y="29317"/>
                    <a:pt x="16040" y="27884"/>
                  </a:cubicBezTo>
                  <a:cubicBezTo>
                    <a:pt x="15745" y="27505"/>
                    <a:pt x="15660" y="27231"/>
                    <a:pt x="15955" y="26746"/>
                  </a:cubicBezTo>
                  <a:cubicBezTo>
                    <a:pt x="16904" y="25250"/>
                    <a:pt x="17768" y="23690"/>
                    <a:pt x="18695" y="22194"/>
                  </a:cubicBezTo>
                  <a:cubicBezTo>
                    <a:pt x="18906" y="21920"/>
                    <a:pt x="18885" y="21561"/>
                    <a:pt x="18653" y="21329"/>
                  </a:cubicBezTo>
                  <a:cubicBezTo>
                    <a:pt x="17620" y="19938"/>
                    <a:pt x="16630" y="18526"/>
                    <a:pt x="15576" y="17156"/>
                  </a:cubicBezTo>
                  <a:cubicBezTo>
                    <a:pt x="15239" y="16735"/>
                    <a:pt x="15112" y="16440"/>
                    <a:pt x="15471" y="15913"/>
                  </a:cubicBezTo>
                  <a:cubicBezTo>
                    <a:pt x="16335" y="14564"/>
                    <a:pt x="17093" y="13152"/>
                    <a:pt x="17979" y="11824"/>
                  </a:cubicBezTo>
                  <a:cubicBezTo>
                    <a:pt x="18379" y="11213"/>
                    <a:pt x="18316" y="10791"/>
                    <a:pt x="17915" y="10265"/>
                  </a:cubicBezTo>
                  <a:cubicBezTo>
                    <a:pt x="16883" y="8937"/>
                    <a:pt x="15913" y="7546"/>
                    <a:pt x="14880" y="6218"/>
                  </a:cubicBezTo>
                  <a:cubicBezTo>
                    <a:pt x="14649" y="5902"/>
                    <a:pt x="14606" y="5712"/>
                    <a:pt x="14817" y="5375"/>
                  </a:cubicBezTo>
                  <a:cubicBezTo>
                    <a:pt x="15702" y="3921"/>
                    <a:pt x="16567" y="2445"/>
                    <a:pt x="17452" y="970"/>
                  </a:cubicBezTo>
                  <a:cubicBezTo>
                    <a:pt x="17620" y="675"/>
                    <a:pt x="17852" y="401"/>
                    <a:pt x="17852" y="22"/>
                  </a:cubicBezTo>
                  <a:cubicBezTo>
                    <a:pt x="17726" y="1"/>
                    <a:pt x="17599" y="1"/>
                    <a:pt x="1747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1" name="Google Shape;2771;p61"/>
            <p:cNvSpPr/>
            <p:nvPr/>
          </p:nvSpPr>
          <p:spPr>
            <a:xfrm>
              <a:off x="4449313" y="5294732"/>
              <a:ext cx="362106" cy="612965"/>
            </a:xfrm>
            <a:custGeom>
              <a:avLst/>
              <a:gdLst/>
              <a:ahLst/>
              <a:cxnLst/>
              <a:rect l="l" t="t" r="r" b="b"/>
              <a:pathLst>
                <a:path w="19455" h="32933" extrusionOk="0">
                  <a:moveTo>
                    <a:pt x="17037" y="0"/>
                  </a:moveTo>
                  <a:cubicBezTo>
                    <a:pt x="16920" y="0"/>
                    <a:pt x="16805" y="3"/>
                    <a:pt x="16693" y="10"/>
                  </a:cubicBezTo>
                  <a:cubicBezTo>
                    <a:pt x="14501" y="115"/>
                    <a:pt x="12330" y="263"/>
                    <a:pt x="10159" y="368"/>
                  </a:cubicBezTo>
                  <a:cubicBezTo>
                    <a:pt x="7799" y="474"/>
                    <a:pt x="5438" y="579"/>
                    <a:pt x="3099" y="663"/>
                  </a:cubicBezTo>
                  <a:cubicBezTo>
                    <a:pt x="2129" y="2349"/>
                    <a:pt x="1181" y="4014"/>
                    <a:pt x="190" y="5679"/>
                  </a:cubicBezTo>
                  <a:cubicBezTo>
                    <a:pt x="1" y="5890"/>
                    <a:pt x="22" y="6206"/>
                    <a:pt x="212" y="6417"/>
                  </a:cubicBezTo>
                  <a:cubicBezTo>
                    <a:pt x="1329" y="7871"/>
                    <a:pt x="2403" y="9368"/>
                    <a:pt x="3499" y="10843"/>
                  </a:cubicBezTo>
                  <a:cubicBezTo>
                    <a:pt x="3731" y="11075"/>
                    <a:pt x="3773" y="11454"/>
                    <a:pt x="3563" y="11728"/>
                  </a:cubicBezTo>
                  <a:cubicBezTo>
                    <a:pt x="2614" y="13246"/>
                    <a:pt x="1729" y="14805"/>
                    <a:pt x="781" y="16323"/>
                  </a:cubicBezTo>
                  <a:cubicBezTo>
                    <a:pt x="549" y="16576"/>
                    <a:pt x="549" y="16955"/>
                    <a:pt x="781" y="17187"/>
                  </a:cubicBezTo>
                  <a:cubicBezTo>
                    <a:pt x="1834" y="18620"/>
                    <a:pt x="2846" y="20074"/>
                    <a:pt x="3942" y="21465"/>
                  </a:cubicBezTo>
                  <a:cubicBezTo>
                    <a:pt x="4258" y="21908"/>
                    <a:pt x="4237" y="22203"/>
                    <a:pt x="3963" y="22624"/>
                  </a:cubicBezTo>
                  <a:cubicBezTo>
                    <a:pt x="3057" y="24121"/>
                    <a:pt x="2172" y="25638"/>
                    <a:pt x="1244" y="27114"/>
                  </a:cubicBezTo>
                  <a:cubicBezTo>
                    <a:pt x="1012" y="27493"/>
                    <a:pt x="1076" y="27725"/>
                    <a:pt x="1329" y="28041"/>
                  </a:cubicBezTo>
                  <a:cubicBezTo>
                    <a:pt x="2467" y="29558"/>
                    <a:pt x="3584" y="31097"/>
                    <a:pt x="4722" y="32635"/>
                  </a:cubicBezTo>
                  <a:cubicBezTo>
                    <a:pt x="4764" y="32720"/>
                    <a:pt x="4806" y="32825"/>
                    <a:pt x="4827" y="32930"/>
                  </a:cubicBezTo>
                  <a:cubicBezTo>
                    <a:pt x="4930" y="32932"/>
                    <a:pt x="5033" y="32932"/>
                    <a:pt x="5136" y="32932"/>
                  </a:cubicBezTo>
                  <a:cubicBezTo>
                    <a:pt x="7012" y="32932"/>
                    <a:pt x="8870" y="32757"/>
                    <a:pt x="10729" y="32678"/>
                  </a:cubicBezTo>
                  <a:cubicBezTo>
                    <a:pt x="13637" y="32572"/>
                    <a:pt x="16546" y="32446"/>
                    <a:pt x="19454" y="32256"/>
                  </a:cubicBezTo>
                  <a:cubicBezTo>
                    <a:pt x="18822" y="30991"/>
                    <a:pt x="17873" y="29959"/>
                    <a:pt x="17072" y="28779"/>
                  </a:cubicBezTo>
                  <a:cubicBezTo>
                    <a:pt x="16735" y="28252"/>
                    <a:pt x="16356" y="27746"/>
                    <a:pt x="15955" y="27240"/>
                  </a:cubicBezTo>
                  <a:cubicBezTo>
                    <a:pt x="15724" y="27029"/>
                    <a:pt x="15703" y="26671"/>
                    <a:pt x="15913" y="26418"/>
                  </a:cubicBezTo>
                  <a:cubicBezTo>
                    <a:pt x="16820" y="24858"/>
                    <a:pt x="17726" y="23320"/>
                    <a:pt x="18653" y="21781"/>
                  </a:cubicBezTo>
                  <a:cubicBezTo>
                    <a:pt x="18885" y="21486"/>
                    <a:pt x="18864" y="21065"/>
                    <a:pt x="18590" y="20791"/>
                  </a:cubicBezTo>
                  <a:cubicBezTo>
                    <a:pt x="17557" y="19400"/>
                    <a:pt x="16546" y="18009"/>
                    <a:pt x="15513" y="16618"/>
                  </a:cubicBezTo>
                  <a:cubicBezTo>
                    <a:pt x="15218" y="16302"/>
                    <a:pt x="15197" y="15838"/>
                    <a:pt x="15471" y="15501"/>
                  </a:cubicBezTo>
                  <a:cubicBezTo>
                    <a:pt x="16377" y="14046"/>
                    <a:pt x="17220" y="12571"/>
                    <a:pt x="18084" y="11096"/>
                  </a:cubicBezTo>
                  <a:cubicBezTo>
                    <a:pt x="18316" y="10737"/>
                    <a:pt x="18379" y="10464"/>
                    <a:pt x="18063" y="10063"/>
                  </a:cubicBezTo>
                  <a:cubicBezTo>
                    <a:pt x="16988" y="8672"/>
                    <a:pt x="15998" y="7239"/>
                    <a:pt x="14944" y="5827"/>
                  </a:cubicBezTo>
                  <a:cubicBezTo>
                    <a:pt x="14712" y="5532"/>
                    <a:pt x="14691" y="5110"/>
                    <a:pt x="14923" y="4815"/>
                  </a:cubicBezTo>
                  <a:cubicBezTo>
                    <a:pt x="15871" y="3213"/>
                    <a:pt x="16798" y="1612"/>
                    <a:pt x="17747" y="10"/>
                  </a:cubicBezTo>
                  <a:cubicBezTo>
                    <a:pt x="17508" y="10"/>
                    <a:pt x="17269" y="0"/>
                    <a:pt x="1703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2" name="Google Shape;2772;p61"/>
            <p:cNvSpPr/>
            <p:nvPr/>
          </p:nvSpPr>
          <p:spPr>
            <a:xfrm>
              <a:off x="3392570" y="5346286"/>
              <a:ext cx="362088" cy="612370"/>
            </a:xfrm>
            <a:custGeom>
              <a:avLst/>
              <a:gdLst/>
              <a:ahLst/>
              <a:cxnLst/>
              <a:rect l="l" t="t" r="r" b="b"/>
              <a:pathLst>
                <a:path w="19454" h="32901" extrusionOk="0">
                  <a:moveTo>
                    <a:pt x="17894" y="1"/>
                  </a:moveTo>
                  <a:cubicBezTo>
                    <a:pt x="15239" y="1"/>
                    <a:pt x="12604" y="212"/>
                    <a:pt x="9970" y="359"/>
                  </a:cubicBezTo>
                  <a:cubicBezTo>
                    <a:pt x="7736" y="486"/>
                    <a:pt x="5502" y="570"/>
                    <a:pt x="3268" y="675"/>
                  </a:cubicBezTo>
                  <a:cubicBezTo>
                    <a:pt x="2614" y="2129"/>
                    <a:pt x="1687" y="3415"/>
                    <a:pt x="907" y="4764"/>
                  </a:cubicBezTo>
                  <a:cubicBezTo>
                    <a:pt x="22" y="6239"/>
                    <a:pt x="1" y="6218"/>
                    <a:pt x="1055" y="7609"/>
                  </a:cubicBezTo>
                  <a:cubicBezTo>
                    <a:pt x="1898" y="8726"/>
                    <a:pt x="2698" y="9885"/>
                    <a:pt x="3563" y="10981"/>
                  </a:cubicBezTo>
                  <a:cubicBezTo>
                    <a:pt x="3858" y="11361"/>
                    <a:pt x="3794" y="11593"/>
                    <a:pt x="3584" y="11951"/>
                  </a:cubicBezTo>
                  <a:cubicBezTo>
                    <a:pt x="2677" y="13447"/>
                    <a:pt x="1813" y="14965"/>
                    <a:pt x="865" y="16440"/>
                  </a:cubicBezTo>
                  <a:cubicBezTo>
                    <a:pt x="591" y="16862"/>
                    <a:pt x="675" y="17136"/>
                    <a:pt x="949" y="17473"/>
                  </a:cubicBezTo>
                  <a:cubicBezTo>
                    <a:pt x="1982" y="18864"/>
                    <a:pt x="3036" y="20297"/>
                    <a:pt x="4089" y="21667"/>
                  </a:cubicBezTo>
                  <a:cubicBezTo>
                    <a:pt x="4342" y="21941"/>
                    <a:pt x="4385" y="22362"/>
                    <a:pt x="4132" y="22636"/>
                  </a:cubicBezTo>
                  <a:cubicBezTo>
                    <a:pt x="3204" y="24175"/>
                    <a:pt x="2277" y="25713"/>
                    <a:pt x="1350" y="27252"/>
                  </a:cubicBezTo>
                  <a:cubicBezTo>
                    <a:pt x="1139" y="27505"/>
                    <a:pt x="1160" y="27884"/>
                    <a:pt x="1392" y="28116"/>
                  </a:cubicBezTo>
                  <a:cubicBezTo>
                    <a:pt x="2572" y="29697"/>
                    <a:pt x="3689" y="31320"/>
                    <a:pt x="4848" y="32900"/>
                  </a:cubicBezTo>
                  <a:cubicBezTo>
                    <a:pt x="7525" y="32837"/>
                    <a:pt x="10223" y="32669"/>
                    <a:pt x="12899" y="32542"/>
                  </a:cubicBezTo>
                  <a:cubicBezTo>
                    <a:pt x="15091" y="32437"/>
                    <a:pt x="17283" y="32373"/>
                    <a:pt x="19454" y="32226"/>
                  </a:cubicBezTo>
                  <a:cubicBezTo>
                    <a:pt x="18484" y="30835"/>
                    <a:pt x="17515" y="29444"/>
                    <a:pt x="16524" y="28074"/>
                  </a:cubicBezTo>
                  <a:cubicBezTo>
                    <a:pt x="15745" y="27020"/>
                    <a:pt x="15724" y="27041"/>
                    <a:pt x="16398" y="25945"/>
                  </a:cubicBezTo>
                  <a:cubicBezTo>
                    <a:pt x="17178" y="24618"/>
                    <a:pt x="17979" y="23248"/>
                    <a:pt x="18758" y="21941"/>
                  </a:cubicBezTo>
                  <a:cubicBezTo>
                    <a:pt x="18969" y="21646"/>
                    <a:pt x="18927" y="21245"/>
                    <a:pt x="18674" y="20992"/>
                  </a:cubicBezTo>
                  <a:cubicBezTo>
                    <a:pt x="17620" y="19559"/>
                    <a:pt x="16609" y="18105"/>
                    <a:pt x="15555" y="16693"/>
                  </a:cubicBezTo>
                  <a:cubicBezTo>
                    <a:pt x="15302" y="16440"/>
                    <a:pt x="15281" y="16040"/>
                    <a:pt x="15513" y="15766"/>
                  </a:cubicBezTo>
                  <a:cubicBezTo>
                    <a:pt x="16419" y="14290"/>
                    <a:pt x="17283" y="12794"/>
                    <a:pt x="18189" y="11340"/>
                  </a:cubicBezTo>
                  <a:cubicBezTo>
                    <a:pt x="18463" y="11002"/>
                    <a:pt x="18463" y="10539"/>
                    <a:pt x="18168" y="10223"/>
                  </a:cubicBezTo>
                  <a:cubicBezTo>
                    <a:pt x="17115" y="8832"/>
                    <a:pt x="16124" y="7377"/>
                    <a:pt x="15070" y="5986"/>
                  </a:cubicBezTo>
                  <a:cubicBezTo>
                    <a:pt x="14817" y="5712"/>
                    <a:pt x="14775" y="5291"/>
                    <a:pt x="15007" y="4996"/>
                  </a:cubicBezTo>
                  <a:cubicBezTo>
                    <a:pt x="15998" y="3352"/>
                    <a:pt x="17030" y="1708"/>
                    <a:pt x="1789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3" name="Google Shape;2773;p61"/>
            <p:cNvSpPr/>
            <p:nvPr/>
          </p:nvSpPr>
          <p:spPr>
            <a:xfrm>
              <a:off x="3904870" y="5321570"/>
              <a:ext cx="362088" cy="612761"/>
            </a:xfrm>
            <a:custGeom>
              <a:avLst/>
              <a:gdLst/>
              <a:ahLst/>
              <a:cxnLst/>
              <a:rect l="l" t="t" r="r" b="b"/>
              <a:pathLst>
                <a:path w="19454" h="32922" extrusionOk="0">
                  <a:moveTo>
                    <a:pt x="17894" y="1"/>
                  </a:moveTo>
                  <a:cubicBezTo>
                    <a:pt x="15238" y="22"/>
                    <a:pt x="12583" y="212"/>
                    <a:pt x="9948" y="380"/>
                  </a:cubicBezTo>
                  <a:cubicBezTo>
                    <a:pt x="7735" y="507"/>
                    <a:pt x="5501" y="591"/>
                    <a:pt x="3267" y="675"/>
                  </a:cubicBezTo>
                  <a:cubicBezTo>
                    <a:pt x="2614" y="2130"/>
                    <a:pt x="1686" y="3415"/>
                    <a:pt x="885" y="4764"/>
                  </a:cubicBezTo>
                  <a:cubicBezTo>
                    <a:pt x="21" y="6239"/>
                    <a:pt x="0" y="6218"/>
                    <a:pt x="1012" y="7567"/>
                  </a:cubicBezTo>
                  <a:cubicBezTo>
                    <a:pt x="1855" y="8684"/>
                    <a:pt x="2656" y="9843"/>
                    <a:pt x="3541" y="10939"/>
                  </a:cubicBezTo>
                  <a:cubicBezTo>
                    <a:pt x="3836" y="11340"/>
                    <a:pt x="3815" y="11593"/>
                    <a:pt x="3583" y="11972"/>
                  </a:cubicBezTo>
                  <a:cubicBezTo>
                    <a:pt x="2656" y="13469"/>
                    <a:pt x="1792" y="14986"/>
                    <a:pt x="843" y="16461"/>
                  </a:cubicBezTo>
                  <a:cubicBezTo>
                    <a:pt x="590" y="16883"/>
                    <a:pt x="675" y="17136"/>
                    <a:pt x="906" y="17452"/>
                  </a:cubicBezTo>
                  <a:cubicBezTo>
                    <a:pt x="1939" y="18822"/>
                    <a:pt x="2909" y="20213"/>
                    <a:pt x="3962" y="21562"/>
                  </a:cubicBezTo>
                  <a:cubicBezTo>
                    <a:pt x="4300" y="22004"/>
                    <a:pt x="4300" y="22320"/>
                    <a:pt x="4005" y="22784"/>
                  </a:cubicBezTo>
                  <a:cubicBezTo>
                    <a:pt x="3098" y="24259"/>
                    <a:pt x="2255" y="25777"/>
                    <a:pt x="1328" y="27231"/>
                  </a:cubicBezTo>
                  <a:cubicBezTo>
                    <a:pt x="1096" y="27632"/>
                    <a:pt x="1138" y="27863"/>
                    <a:pt x="1391" y="28201"/>
                  </a:cubicBezTo>
                  <a:cubicBezTo>
                    <a:pt x="2571" y="29760"/>
                    <a:pt x="3688" y="31341"/>
                    <a:pt x="4848" y="32922"/>
                  </a:cubicBezTo>
                  <a:cubicBezTo>
                    <a:pt x="7398" y="32858"/>
                    <a:pt x="9948" y="32711"/>
                    <a:pt x="12498" y="32563"/>
                  </a:cubicBezTo>
                  <a:cubicBezTo>
                    <a:pt x="14817" y="32416"/>
                    <a:pt x="17135" y="32332"/>
                    <a:pt x="19453" y="32226"/>
                  </a:cubicBezTo>
                  <a:cubicBezTo>
                    <a:pt x="18442" y="30582"/>
                    <a:pt x="17177" y="29107"/>
                    <a:pt x="16039" y="27505"/>
                  </a:cubicBezTo>
                  <a:cubicBezTo>
                    <a:pt x="15786" y="27147"/>
                    <a:pt x="15744" y="26915"/>
                    <a:pt x="15976" y="26536"/>
                  </a:cubicBezTo>
                  <a:cubicBezTo>
                    <a:pt x="16903" y="25039"/>
                    <a:pt x="17767" y="23522"/>
                    <a:pt x="18695" y="22025"/>
                  </a:cubicBezTo>
                  <a:cubicBezTo>
                    <a:pt x="18948" y="21709"/>
                    <a:pt x="18926" y="21224"/>
                    <a:pt x="18631" y="20929"/>
                  </a:cubicBezTo>
                  <a:cubicBezTo>
                    <a:pt x="17599" y="19581"/>
                    <a:pt x="16608" y="18168"/>
                    <a:pt x="15596" y="16799"/>
                  </a:cubicBezTo>
                  <a:cubicBezTo>
                    <a:pt x="15280" y="16482"/>
                    <a:pt x="15259" y="15998"/>
                    <a:pt x="15533" y="15639"/>
                  </a:cubicBezTo>
                  <a:cubicBezTo>
                    <a:pt x="16482" y="14143"/>
                    <a:pt x="17346" y="12604"/>
                    <a:pt x="18273" y="11087"/>
                  </a:cubicBezTo>
                  <a:cubicBezTo>
                    <a:pt x="18442" y="10876"/>
                    <a:pt x="18421" y="10581"/>
                    <a:pt x="18252" y="10413"/>
                  </a:cubicBezTo>
                  <a:cubicBezTo>
                    <a:pt x="17177" y="8958"/>
                    <a:pt x="16144" y="7504"/>
                    <a:pt x="15070" y="6071"/>
                  </a:cubicBezTo>
                  <a:cubicBezTo>
                    <a:pt x="14774" y="5670"/>
                    <a:pt x="14711" y="5375"/>
                    <a:pt x="15006" y="4912"/>
                  </a:cubicBezTo>
                  <a:cubicBezTo>
                    <a:pt x="15892" y="3479"/>
                    <a:pt x="16735" y="2045"/>
                    <a:pt x="17599" y="591"/>
                  </a:cubicBezTo>
                  <a:cubicBezTo>
                    <a:pt x="17725" y="401"/>
                    <a:pt x="17788" y="191"/>
                    <a:pt x="1789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4" name="Google Shape;2774;p61"/>
            <p:cNvSpPr/>
            <p:nvPr/>
          </p:nvSpPr>
          <p:spPr>
            <a:xfrm>
              <a:off x="4178274" y="5307463"/>
              <a:ext cx="360915" cy="613933"/>
            </a:xfrm>
            <a:custGeom>
              <a:avLst/>
              <a:gdLst/>
              <a:ahLst/>
              <a:cxnLst/>
              <a:rect l="l" t="t" r="r" b="b"/>
              <a:pathLst>
                <a:path w="19391" h="32985" extrusionOk="0">
                  <a:moveTo>
                    <a:pt x="17641" y="0"/>
                  </a:moveTo>
                  <a:lnTo>
                    <a:pt x="17641" y="0"/>
                  </a:lnTo>
                  <a:cubicBezTo>
                    <a:pt x="15470" y="127"/>
                    <a:pt x="13278" y="253"/>
                    <a:pt x="11107" y="359"/>
                  </a:cubicBezTo>
                  <a:cubicBezTo>
                    <a:pt x="8641" y="464"/>
                    <a:pt x="6175" y="548"/>
                    <a:pt x="3689" y="654"/>
                  </a:cubicBezTo>
                  <a:cubicBezTo>
                    <a:pt x="3520" y="675"/>
                    <a:pt x="3351" y="696"/>
                    <a:pt x="3183" y="759"/>
                  </a:cubicBezTo>
                  <a:cubicBezTo>
                    <a:pt x="3098" y="949"/>
                    <a:pt x="3014" y="1159"/>
                    <a:pt x="2909" y="1349"/>
                  </a:cubicBezTo>
                  <a:cubicBezTo>
                    <a:pt x="2045" y="2803"/>
                    <a:pt x="1202" y="4258"/>
                    <a:pt x="295" y="5670"/>
                  </a:cubicBezTo>
                  <a:cubicBezTo>
                    <a:pt x="0" y="6133"/>
                    <a:pt x="63" y="6428"/>
                    <a:pt x="358" y="6829"/>
                  </a:cubicBezTo>
                  <a:cubicBezTo>
                    <a:pt x="1433" y="8262"/>
                    <a:pt x="2466" y="9737"/>
                    <a:pt x="3541" y="11171"/>
                  </a:cubicBezTo>
                  <a:cubicBezTo>
                    <a:pt x="3731" y="11339"/>
                    <a:pt x="3752" y="11634"/>
                    <a:pt x="3562" y="11845"/>
                  </a:cubicBezTo>
                  <a:cubicBezTo>
                    <a:pt x="2656" y="13362"/>
                    <a:pt x="1792" y="14901"/>
                    <a:pt x="843" y="16397"/>
                  </a:cubicBezTo>
                  <a:cubicBezTo>
                    <a:pt x="569" y="16756"/>
                    <a:pt x="590" y="17240"/>
                    <a:pt x="906" y="17557"/>
                  </a:cubicBezTo>
                  <a:cubicBezTo>
                    <a:pt x="1918" y="18926"/>
                    <a:pt x="2888" y="20339"/>
                    <a:pt x="3941" y="21687"/>
                  </a:cubicBezTo>
                  <a:cubicBezTo>
                    <a:pt x="4236" y="21982"/>
                    <a:pt x="4258" y="22467"/>
                    <a:pt x="4005" y="22783"/>
                  </a:cubicBezTo>
                  <a:cubicBezTo>
                    <a:pt x="3077" y="24280"/>
                    <a:pt x="2213" y="25797"/>
                    <a:pt x="1286" y="27294"/>
                  </a:cubicBezTo>
                  <a:cubicBezTo>
                    <a:pt x="1033" y="27673"/>
                    <a:pt x="1075" y="27905"/>
                    <a:pt x="1349" y="28263"/>
                  </a:cubicBezTo>
                  <a:cubicBezTo>
                    <a:pt x="2466" y="29865"/>
                    <a:pt x="3731" y="31340"/>
                    <a:pt x="4763" y="32984"/>
                  </a:cubicBezTo>
                  <a:cubicBezTo>
                    <a:pt x="7061" y="32879"/>
                    <a:pt x="9358" y="32752"/>
                    <a:pt x="11634" y="32647"/>
                  </a:cubicBezTo>
                  <a:cubicBezTo>
                    <a:pt x="14079" y="32542"/>
                    <a:pt x="16524" y="32457"/>
                    <a:pt x="18969" y="32373"/>
                  </a:cubicBezTo>
                  <a:cubicBezTo>
                    <a:pt x="19116" y="32373"/>
                    <a:pt x="19264" y="32352"/>
                    <a:pt x="19390" y="32246"/>
                  </a:cubicBezTo>
                  <a:cubicBezTo>
                    <a:pt x="19369" y="32141"/>
                    <a:pt x="19327" y="32057"/>
                    <a:pt x="19285" y="31951"/>
                  </a:cubicBezTo>
                  <a:cubicBezTo>
                    <a:pt x="18147" y="30413"/>
                    <a:pt x="17030" y="28895"/>
                    <a:pt x="15871" y="27357"/>
                  </a:cubicBezTo>
                  <a:cubicBezTo>
                    <a:pt x="15639" y="27041"/>
                    <a:pt x="15575" y="26830"/>
                    <a:pt x="15807" y="26451"/>
                  </a:cubicBezTo>
                  <a:cubicBezTo>
                    <a:pt x="16735" y="24954"/>
                    <a:pt x="17620" y="23437"/>
                    <a:pt x="18526" y="21961"/>
                  </a:cubicBezTo>
                  <a:cubicBezTo>
                    <a:pt x="18779" y="21540"/>
                    <a:pt x="18821" y="21245"/>
                    <a:pt x="18484" y="20802"/>
                  </a:cubicBezTo>
                  <a:cubicBezTo>
                    <a:pt x="17409" y="19411"/>
                    <a:pt x="16376" y="17957"/>
                    <a:pt x="15323" y="16524"/>
                  </a:cubicBezTo>
                  <a:cubicBezTo>
                    <a:pt x="15112" y="16271"/>
                    <a:pt x="15112" y="15892"/>
                    <a:pt x="15323" y="15660"/>
                  </a:cubicBezTo>
                  <a:cubicBezTo>
                    <a:pt x="16292" y="14142"/>
                    <a:pt x="17177" y="12583"/>
                    <a:pt x="18126" y="11044"/>
                  </a:cubicBezTo>
                  <a:cubicBezTo>
                    <a:pt x="18336" y="10770"/>
                    <a:pt x="18294" y="10412"/>
                    <a:pt x="18062" y="10159"/>
                  </a:cubicBezTo>
                  <a:cubicBezTo>
                    <a:pt x="16966" y="8705"/>
                    <a:pt x="15892" y="7208"/>
                    <a:pt x="14775" y="5733"/>
                  </a:cubicBezTo>
                  <a:cubicBezTo>
                    <a:pt x="14585" y="5543"/>
                    <a:pt x="14564" y="5227"/>
                    <a:pt x="14753" y="4995"/>
                  </a:cubicBezTo>
                  <a:cubicBezTo>
                    <a:pt x="15723" y="3330"/>
                    <a:pt x="16692" y="1665"/>
                    <a:pt x="1764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5" name="Google Shape;2775;p61"/>
            <p:cNvSpPr/>
            <p:nvPr/>
          </p:nvSpPr>
          <p:spPr>
            <a:xfrm>
              <a:off x="3122703" y="5358458"/>
              <a:ext cx="359742" cy="612779"/>
            </a:xfrm>
            <a:custGeom>
              <a:avLst/>
              <a:gdLst/>
              <a:ahLst/>
              <a:cxnLst/>
              <a:rect l="l" t="t" r="r" b="b"/>
              <a:pathLst>
                <a:path w="19328" h="32923" extrusionOk="0">
                  <a:moveTo>
                    <a:pt x="16819" y="0"/>
                  </a:moveTo>
                  <a:cubicBezTo>
                    <a:pt x="14438" y="127"/>
                    <a:pt x="12056" y="253"/>
                    <a:pt x="9674" y="380"/>
                  </a:cubicBezTo>
                  <a:cubicBezTo>
                    <a:pt x="7546" y="485"/>
                    <a:pt x="5396" y="590"/>
                    <a:pt x="3246" y="675"/>
                  </a:cubicBezTo>
                  <a:cubicBezTo>
                    <a:pt x="3246" y="1054"/>
                    <a:pt x="3014" y="1328"/>
                    <a:pt x="2846" y="1644"/>
                  </a:cubicBezTo>
                  <a:cubicBezTo>
                    <a:pt x="1982" y="3098"/>
                    <a:pt x="1117" y="4574"/>
                    <a:pt x="211" y="6028"/>
                  </a:cubicBezTo>
                  <a:cubicBezTo>
                    <a:pt x="0" y="6365"/>
                    <a:pt x="43" y="6555"/>
                    <a:pt x="274" y="6871"/>
                  </a:cubicBezTo>
                  <a:cubicBezTo>
                    <a:pt x="1307" y="8199"/>
                    <a:pt x="2277" y="9590"/>
                    <a:pt x="3309" y="10917"/>
                  </a:cubicBezTo>
                  <a:cubicBezTo>
                    <a:pt x="3731" y="11444"/>
                    <a:pt x="3773" y="11866"/>
                    <a:pt x="3373" y="12477"/>
                  </a:cubicBezTo>
                  <a:cubicBezTo>
                    <a:pt x="2487" y="13805"/>
                    <a:pt x="1729" y="15238"/>
                    <a:pt x="864" y="16566"/>
                  </a:cubicBezTo>
                  <a:cubicBezTo>
                    <a:pt x="506" y="17072"/>
                    <a:pt x="654" y="17388"/>
                    <a:pt x="970" y="17809"/>
                  </a:cubicBezTo>
                  <a:cubicBezTo>
                    <a:pt x="2003" y="19179"/>
                    <a:pt x="3014" y="20591"/>
                    <a:pt x="4047" y="21982"/>
                  </a:cubicBezTo>
                  <a:cubicBezTo>
                    <a:pt x="4279" y="22214"/>
                    <a:pt x="4300" y="22572"/>
                    <a:pt x="4089" y="22846"/>
                  </a:cubicBezTo>
                  <a:cubicBezTo>
                    <a:pt x="3162" y="24364"/>
                    <a:pt x="2319" y="25902"/>
                    <a:pt x="1349" y="27399"/>
                  </a:cubicBezTo>
                  <a:cubicBezTo>
                    <a:pt x="1054" y="27884"/>
                    <a:pt x="1138" y="28158"/>
                    <a:pt x="1434" y="28537"/>
                  </a:cubicBezTo>
                  <a:cubicBezTo>
                    <a:pt x="2508" y="29991"/>
                    <a:pt x="3520" y="31445"/>
                    <a:pt x="4574" y="32921"/>
                  </a:cubicBezTo>
                  <a:cubicBezTo>
                    <a:pt x="4680" y="32922"/>
                    <a:pt x="4787" y="32922"/>
                    <a:pt x="4893" y="32922"/>
                  </a:cubicBezTo>
                  <a:cubicBezTo>
                    <a:pt x="6829" y="32922"/>
                    <a:pt x="8747" y="32748"/>
                    <a:pt x="10665" y="32668"/>
                  </a:cubicBezTo>
                  <a:cubicBezTo>
                    <a:pt x="13552" y="32563"/>
                    <a:pt x="16440" y="32436"/>
                    <a:pt x="19327" y="32246"/>
                  </a:cubicBezTo>
                  <a:cubicBezTo>
                    <a:pt x="18168" y="30645"/>
                    <a:pt x="17051" y="29043"/>
                    <a:pt x="15871" y="27462"/>
                  </a:cubicBezTo>
                  <a:cubicBezTo>
                    <a:pt x="15639" y="27230"/>
                    <a:pt x="15639" y="26851"/>
                    <a:pt x="15829" y="26598"/>
                  </a:cubicBezTo>
                  <a:cubicBezTo>
                    <a:pt x="16777" y="25059"/>
                    <a:pt x="17662" y="23500"/>
                    <a:pt x="18632" y="21982"/>
                  </a:cubicBezTo>
                  <a:cubicBezTo>
                    <a:pt x="18863" y="21687"/>
                    <a:pt x="18842" y="21266"/>
                    <a:pt x="18568" y="21013"/>
                  </a:cubicBezTo>
                  <a:cubicBezTo>
                    <a:pt x="17494" y="19622"/>
                    <a:pt x="16482" y="18210"/>
                    <a:pt x="15428" y="16819"/>
                  </a:cubicBezTo>
                  <a:cubicBezTo>
                    <a:pt x="15175" y="16482"/>
                    <a:pt x="15091" y="16208"/>
                    <a:pt x="15344" y="15765"/>
                  </a:cubicBezTo>
                  <a:cubicBezTo>
                    <a:pt x="16292" y="14311"/>
                    <a:pt x="17156" y="12793"/>
                    <a:pt x="18063" y="11297"/>
                  </a:cubicBezTo>
                  <a:cubicBezTo>
                    <a:pt x="18294" y="10939"/>
                    <a:pt x="18337" y="10686"/>
                    <a:pt x="18042" y="10306"/>
                  </a:cubicBezTo>
                  <a:cubicBezTo>
                    <a:pt x="17177" y="9210"/>
                    <a:pt x="16377" y="8072"/>
                    <a:pt x="15533" y="6955"/>
                  </a:cubicBezTo>
                  <a:cubicBezTo>
                    <a:pt x="14480" y="5564"/>
                    <a:pt x="14501" y="5585"/>
                    <a:pt x="15386" y="4089"/>
                  </a:cubicBezTo>
                  <a:cubicBezTo>
                    <a:pt x="16187" y="2740"/>
                    <a:pt x="17093" y="1454"/>
                    <a:pt x="17746" y="21"/>
                  </a:cubicBezTo>
                  <a:cubicBezTo>
                    <a:pt x="17451" y="21"/>
                    <a:pt x="17156" y="0"/>
                    <a:pt x="1681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6" name="Google Shape;2776;p61"/>
            <p:cNvSpPr/>
            <p:nvPr/>
          </p:nvSpPr>
          <p:spPr>
            <a:xfrm>
              <a:off x="3667164" y="5334133"/>
              <a:ext cx="327952" cy="611960"/>
            </a:xfrm>
            <a:custGeom>
              <a:avLst/>
              <a:gdLst/>
              <a:ahLst/>
              <a:cxnLst/>
              <a:rect l="l" t="t" r="r" b="b"/>
              <a:pathLst>
                <a:path w="17620" h="32879" extrusionOk="0">
                  <a:moveTo>
                    <a:pt x="16039" y="0"/>
                  </a:moveTo>
                  <a:lnTo>
                    <a:pt x="16039" y="0"/>
                  </a:lnTo>
                  <a:cubicBezTo>
                    <a:pt x="14479" y="85"/>
                    <a:pt x="12941" y="169"/>
                    <a:pt x="11381" y="232"/>
                  </a:cubicBezTo>
                  <a:cubicBezTo>
                    <a:pt x="8789" y="338"/>
                    <a:pt x="6217" y="422"/>
                    <a:pt x="3625" y="527"/>
                  </a:cubicBezTo>
                  <a:cubicBezTo>
                    <a:pt x="3456" y="548"/>
                    <a:pt x="3288" y="591"/>
                    <a:pt x="3119" y="633"/>
                  </a:cubicBezTo>
                  <a:cubicBezTo>
                    <a:pt x="2255" y="2361"/>
                    <a:pt x="1222" y="3984"/>
                    <a:pt x="232" y="5649"/>
                  </a:cubicBezTo>
                  <a:cubicBezTo>
                    <a:pt x="0" y="5944"/>
                    <a:pt x="42" y="6365"/>
                    <a:pt x="316" y="6618"/>
                  </a:cubicBezTo>
                  <a:cubicBezTo>
                    <a:pt x="1349" y="8030"/>
                    <a:pt x="2339" y="9464"/>
                    <a:pt x="3393" y="10855"/>
                  </a:cubicBezTo>
                  <a:cubicBezTo>
                    <a:pt x="3688" y="11171"/>
                    <a:pt x="3688" y="11655"/>
                    <a:pt x="3414" y="11972"/>
                  </a:cubicBezTo>
                  <a:cubicBezTo>
                    <a:pt x="2508" y="13447"/>
                    <a:pt x="1644" y="14943"/>
                    <a:pt x="738" y="16398"/>
                  </a:cubicBezTo>
                  <a:cubicBezTo>
                    <a:pt x="527" y="16672"/>
                    <a:pt x="548" y="17072"/>
                    <a:pt x="780" y="17325"/>
                  </a:cubicBezTo>
                  <a:cubicBezTo>
                    <a:pt x="1834" y="18758"/>
                    <a:pt x="2845" y="20212"/>
                    <a:pt x="3899" y="21624"/>
                  </a:cubicBezTo>
                  <a:cubicBezTo>
                    <a:pt x="4152" y="21877"/>
                    <a:pt x="4194" y="22278"/>
                    <a:pt x="3983" y="22573"/>
                  </a:cubicBezTo>
                  <a:cubicBezTo>
                    <a:pt x="3204" y="23901"/>
                    <a:pt x="2403" y="25249"/>
                    <a:pt x="1623" y="26577"/>
                  </a:cubicBezTo>
                  <a:cubicBezTo>
                    <a:pt x="948" y="27673"/>
                    <a:pt x="970" y="27652"/>
                    <a:pt x="1749" y="28706"/>
                  </a:cubicBezTo>
                  <a:cubicBezTo>
                    <a:pt x="2740" y="30097"/>
                    <a:pt x="3709" y="31488"/>
                    <a:pt x="4700" y="32879"/>
                  </a:cubicBezTo>
                  <a:cubicBezTo>
                    <a:pt x="6239" y="32816"/>
                    <a:pt x="7756" y="32710"/>
                    <a:pt x="9295" y="32668"/>
                  </a:cubicBezTo>
                  <a:cubicBezTo>
                    <a:pt x="12077" y="32563"/>
                    <a:pt x="14838" y="32436"/>
                    <a:pt x="17620" y="32247"/>
                  </a:cubicBezTo>
                  <a:cubicBezTo>
                    <a:pt x="16460" y="30666"/>
                    <a:pt x="15343" y="29085"/>
                    <a:pt x="14163" y="27526"/>
                  </a:cubicBezTo>
                  <a:cubicBezTo>
                    <a:pt x="13910" y="27188"/>
                    <a:pt x="13868" y="26957"/>
                    <a:pt x="14100" y="26556"/>
                  </a:cubicBezTo>
                  <a:cubicBezTo>
                    <a:pt x="15027" y="25081"/>
                    <a:pt x="15870" y="23584"/>
                    <a:pt x="16777" y="22109"/>
                  </a:cubicBezTo>
                  <a:cubicBezTo>
                    <a:pt x="17072" y="21645"/>
                    <a:pt x="17072" y="21329"/>
                    <a:pt x="16734" y="20887"/>
                  </a:cubicBezTo>
                  <a:cubicBezTo>
                    <a:pt x="15702" y="19538"/>
                    <a:pt x="14711" y="18147"/>
                    <a:pt x="13678" y="16777"/>
                  </a:cubicBezTo>
                  <a:cubicBezTo>
                    <a:pt x="13447" y="16461"/>
                    <a:pt x="13362" y="16208"/>
                    <a:pt x="13615" y="15786"/>
                  </a:cubicBezTo>
                  <a:cubicBezTo>
                    <a:pt x="14564" y="14311"/>
                    <a:pt x="15428" y="12794"/>
                    <a:pt x="16355" y="11297"/>
                  </a:cubicBezTo>
                  <a:cubicBezTo>
                    <a:pt x="16566" y="10918"/>
                    <a:pt x="16629" y="10665"/>
                    <a:pt x="16313" y="10264"/>
                  </a:cubicBezTo>
                  <a:cubicBezTo>
                    <a:pt x="15449" y="9168"/>
                    <a:pt x="14648" y="8009"/>
                    <a:pt x="13784" y="6892"/>
                  </a:cubicBezTo>
                  <a:cubicBezTo>
                    <a:pt x="12772" y="5543"/>
                    <a:pt x="12793" y="5564"/>
                    <a:pt x="13678" y="4089"/>
                  </a:cubicBezTo>
                  <a:cubicBezTo>
                    <a:pt x="14479" y="2740"/>
                    <a:pt x="15386" y="1434"/>
                    <a:pt x="1603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7" name="Google Shape;2777;p61"/>
            <p:cNvSpPr/>
            <p:nvPr/>
          </p:nvSpPr>
          <p:spPr>
            <a:xfrm>
              <a:off x="4722716" y="5282747"/>
              <a:ext cx="332289" cy="612444"/>
            </a:xfrm>
            <a:custGeom>
              <a:avLst/>
              <a:gdLst/>
              <a:ahLst/>
              <a:cxnLst/>
              <a:rect l="l" t="t" r="r" b="b"/>
              <a:pathLst>
                <a:path w="17853" h="32905" extrusionOk="0">
                  <a:moveTo>
                    <a:pt x="16377" y="0"/>
                  </a:moveTo>
                  <a:lnTo>
                    <a:pt x="3057" y="654"/>
                  </a:lnTo>
                  <a:cubicBezTo>
                    <a:pt x="2108" y="2277"/>
                    <a:pt x="1181" y="3878"/>
                    <a:pt x="233" y="5480"/>
                  </a:cubicBezTo>
                  <a:cubicBezTo>
                    <a:pt x="1" y="5775"/>
                    <a:pt x="22" y="6197"/>
                    <a:pt x="254" y="6492"/>
                  </a:cubicBezTo>
                  <a:cubicBezTo>
                    <a:pt x="1308" y="7904"/>
                    <a:pt x="2298" y="9337"/>
                    <a:pt x="3373" y="10728"/>
                  </a:cubicBezTo>
                  <a:cubicBezTo>
                    <a:pt x="3689" y="11129"/>
                    <a:pt x="3626" y="11381"/>
                    <a:pt x="3394" y="11761"/>
                  </a:cubicBezTo>
                  <a:cubicBezTo>
                    <a:pt x="2530" y="13236"/>
                    <a:pt x="1687" y="14711"/>
                    <a:pt x="781" y="16166"/>
                  </a:cubicBezTo>
                  <a:cubicBezTo>
                    <a:pt x="507" y="16503"/>
                    <a:pt x="528" y="16967"/>
                    <a:pt x="823" y="17283"/>
                  </a:cubicBezTo>
                  <a:cubicBezTo>
                    <a:pt x="1856" y="18653"/>
                    <a:pt x="2846" y="20065"/>
                    <a:pt x="3900" y="21456"/>
                  </a:cubicBezTo>
                  <a:cubicBezTo>
                    <a:pt x="4174" y="21709"/>
                    <a:pt x="4195" y="22151"/>
                    <a:pt x="3963" y="22446"/>
                  </a:cubicBezTo>
                  <a:cubicBezTo>
                    <a:pt x="3036" y="23964"/>
                    <a:pt x="2130" y="25523"/>
                    <a:pt x="1223" y="27062"/>
                  </a:cubicBezTo>
                  <a:cubicBezTo>
                    <a:pt x="1013" y="27315"/>
                    <a:pt x="1034" y="27673"/>
                    <a:pt x="1265" y="27905"/>
                  </a:cubicBezTo>
                  <a:cubicBezTo>
                    <a:pt x="1666" y="28411"/>
                    <a:pt x="2045" y="28917"/>
                    <a:pt x="2382" y="29444"/>
                  </a:cubicBezTo>
                  <a:cubicBezTo>
                    <a:pt x="3183" y="30603"/>
                    <a:pt x="4132" y="31635"/>
                    <a:pt x="4764" y="32900"/>
                  </a:cubicBezTo>
                  <a:cubicBezTo>
                    <a:pt x="4877" y="32903"/>
                    <a:pt x="4990" y="32904"/>
                    <a:pt x="5104" y="32904"/>
                  </a:cubicBezTo>
                  <a:cubicBezTo>
                    <a:pt x="5839" y="32904"/>
                    <a:pt x="6587" y="32849"/>
                    <a:pt x="7335" y="32795"/>
                  </a:cubicBezTo>
                  <a:cubicBezTo>
                    <a:pt x="9822" y="32668"/>
                    <a:pt x="12330" y="32626"/>
                    <a:pt x="14817" y="32479"/>
                  </a:cubicBezTo>
                  <a:cubicBezTo>
                    <a:pt x="15808" y="32415"/>
                    <a:pt x="16820" y="32415"/>
                    <a:pt x="17852" y="32331"/>
                  </a:cubicBezTo>
                  <a:cubicBezTo>
                    <a:pt x="17705" y="32057"/>
                    <a:pt x="17452" y="31973"/>
                    <a:pt x="17262" y="31846"/>
                  </a:cubicBezTo>
                  <a:cubicBezTo>
                    <a:pt x="15787" y="30835"/>
                    <a:pt x="14290" y="29823"/>
                    <a:pt x="12794" y="28811"/>
                  </a:cubicBezTo>
                  <a:cubicBezTo>
                    <a:pt x="12499" y="28622"/>
                    <a:pt x="12351" y="28495"/>
                    <a:pt x="12710" y="28200"/>
                  </a:cubicBezTo>
                  <a:cubicBezTo>
                    <a:pt x="14143" y="27041"/>
                    <a:pt x="15576" y="25819"/>
                    <a:pt x="17051" y="24680"/>
                  </a:cubicBezTo>
                  <a:cubicBezTo>
                    <a:pt x="17578" y="24280"/>
                    <a:pt x="17431" y="24132"/>
                    <a:pt x="16988" y="23837"/>
                  </a:cubicBezTo>
                  <a:cubicBezTo>
                    <a:pt x="15323" y="22741"/>
                    <a:pt x="13679" y="21603"/>
                    <a:pt x="11993" y="20465"/>
                  </a:cubicBezTo>
                  <a:cubicBezTo>
                    <a:pt x="12183" y="20297"/>
                    <a:pt x="12309" y="20170"/>
                    <a:pt x="12478" y="20044"/>
                  </a:cubicBezTo>
                  <a:cubicBezTo>
                    <a:pt x="13827" y="18906"/>
                    <a:pt x="15218" y="17789"/>
                    <a:pt x="16567" y="16650"/>
                  </a:cubicBezTo>
                  <a:cubicBezTo>
                    <a:pt x="17136" y="16187"/>
                    <a:pt x="17136" y="16124"/>
                    <a:pt x="16525" y="15723"/>
                  </a:cubicBezTo>
                  <a:lnTo>
                    <a:pt x="12225" y="12794"/>
                  </a:lnTo>
                  <a:cubicBezTo>
                    <a:pt x="11593" y="12372"/>
                    <a:pt x="11572" y="12351"/>
                    <a:pt x="12183" y="11845"/>
                  </a:cubicBezTo>
                  <a:cubicBezTo>
                    <a:pt x="13532" y="10728"/>
                    <a:pt x="14881" y="9611"/>
                    <a:pt x="16251" y="8536"/>
                  </a:cubicBezTo>
                  <a:cubicBezTo>
                    <a:pt x="16756" y="8157"/>
                    <a:pt x="16672" y="7988"/>
                    <a:pt x="16208" y="7672"/>
                  </a:cubicBezTo>
                  <a:cubicBezTo>
                    <a:pt x="14691" y="6682"/>
                    <a:pt x="13195" y="5628"/>
                    <a:pt x="11698" y="4616"/>
                  </a:cubicBezTo>
                  <a:cubicBezTo>
                    <a:pt x="11340" y="4384"/>
                    <a:pt x="11319" y="4195"/>
                    <a:pt x="11656" y="3942"/>
                  </a:cubicBezTo>
                  <a:cubicBezTo>
                    <a:pt x="12351" y="3373"/>
                    <a:pt x="13026" y="2783"/>
                    <a:pt x="13721" y="2213"/>
                  </a:cubicBezTo>
                  <a:lnTo>
                    <a:pt x="16377"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8" name="Google Shape;2778;p61"/>
            <p:cNvSpPr/>
            <p:nvPr/>
          </p:nvSpPr>
          <p:spPr>
            <a:xfrm>
              <a:off x="2628456" y="5385091"/>
              <a:ext cx="307572" cy="614361"/>
            </a:xfrm>
            <a:custGeom>
              <a:avLst/>
              <a:gdLst/>
              <a:ahLst/>
              <a:cxnLst/>
              <a:rect l="l" t="t" r="r" b="b"/>
              <a:pathLst>
                <a:path w="16525" h="33008" extrusionOk="0">
                  <a:moveTo>
                    <a:pt x="14860" y="0"/>
                  </a:moveTo>
                  <a:cubicBezTo>
                    <a:pt x="13036" y="0"/>
                    <a:pt x="11227" y="156"/>
                    <a:pt x="9400" y="255"/>
                  </a:cubicBezTo>
                  <a:cubicBezTo>
                    <a:pt x="7061" y="382"/>
                    <a:pt x="4722" y="424"/>
                    <a:pt x="2382" y="571"/>
                  </a:cubicBezTo>
                  <a:cubicBezTo>
                    <a:pt x="1644" y="635"/>
                    <a:pt x="886" y="614"/>
                    <a:pt x="0" y="740"/>
                  </a:cubicBezTo>
                  <a:cubicBezTo>
                    <a:pt x="1771" y="1941"/>
                    <a:pt x="3415" y="3058"/>
                    <a:pt x="5080" y="4154"/>
                  </a:cubicBezTo>
                  <a:cubicBezTo>
                    <a:pt x="5417" y="4386"/>
                    <a:pt x="5459" y="4513"/>
                    <a:pt x="5122" y="4765"/>
                  </a:cubicBezTo>
                  <a:cubicBezTo>
                    <a:pt x="3668" y="5946"/>
                    <a:pt x="2256" y="7147"/>
                    <a:pt x="801" y="8306"/>
                  </a:cubicBezTo>
                  <a:cubicBezTo>
                    <a:pt x="359" y="8665"/>
                    <a:pt x="422" y="8833"/>
                    <a:pt x="843" y="9107"/>
                  </a:cubicBezTo>
                  <a:cubicBezTo>
                    <a:pt x="2298" y="10077"/>
                    <a:pt x="3752" y="11088"/>
                    <a:pt x="5206" y="12058"/>
                  </a:cubicBezTo>
                  <a:cubicBezTo>
                    <a:pt x="5860" y="12500"/>
                    <a:pt x="5881" y="12500"/>
                    <a:pt x="5291" y="13006"/>
                  </a:cubicBezTo>
                  <a:cubicBezTo>
                    <a:pt x="5122" y="13154"/>
                    <a:pt x="4932" y="13322"/>
                    <a:pt x="4743" y="13470"/>
                  </a:cubicBezTo>
                  <a:lnTo>
                    <a:pt x="696" y="16800"/>
                  </a:lnTo>
                  <a:cubicBezTo>
                    <a:pt x="928" y="16968"/>
                    <a:pt x="1139" y="17116"/>
                    <a:pt x="1328" y="17242"/>
                  </a:cubicBezTo>
                  <a:cubicBezTo>
                    <a:pt x="2825" y="18254"/>
                    <a:pt x="4300" y="19287"/>
                    <a:pt x="5796" y="20256"/>
                  </a:cubicBezTo>
                  <a:cubicBezTo>
                    <a:pt x="6239" y="20551"/>
                    <a:pt x="6218" y="20720"/>
                    <a:pt x="5839" y="21015"/>
                  </a:cubicBezTo>
                  <a:cubicBezTo>
                    <a:pt x="4426" y="22153"/>
                    <a:pt x="3056" y="23354"/>
                    <a:pt x="1623" y="24493"/>
                  </a:cubicBezTo>
                  <a:cubicBezTo>
                    <a:pt x="1181" y="24851"/>
                    <a:pt x="1181" y="25019"/>
                    <a:pt x="1665" y="25336"/>
                  </a:cubicBezTo>
                  <a:cubicBezTo>
                    <a:pt x="3183" y="26326"/>
                    <a:pt x="4679" y="27359"/>
                    <a:pt x="6197" y="28349"/>
                  </a:cubicBezTo>
                  <a:cubicBezTo>
                    <a:pt x="6555" y="28581"/>
                    <a:pt x="6703" y="28708"/>
                    <a:pt x="6281" y="29045"/>
                  </a:cubicBezTo>
                  <a:cubicBezTo>
                    <a:pt x="5522" y="29614"/>
                    <a:pt x="4806" y="30225"/>
                    <a:pt x="4110" y="30836"/>
                  </a:cubicBezTo>
                  <a:cubicBezTo>
                    <a:pt x="3330" y="31511"/>
                    <a:pt x="2487" y="32080"/>
                    <a:pt x="1792" y="32818"/>
                  </a:cubicBezTo>
                  <a:cubicBezTo>
                    <a:pt x="1813" y="32881"/>
                    <a:pt x="1834" y="32944"/>
                    <a:pt x="1855" y="33007"/>
                  </a:cubicBezTo>
                  <a:lnTo>
                    <a:pt x="16524" y="32249"/>
                  </a:lnTo>
                  <a:cubicBezTo>
                    <a:pt x="16419" y="32059"/>
                    <a:pt x="16313" y="31869"/>
                    <a:pt x="16187" y="31701"/>
                  </a:cubicBezTo>
                  <a:cubicBezTo>
                    <a:pt x="15217" y="30352"/>
                    <a:pt x="14248" y="28982"/>
                    <a:pt x="13257" y="27654"/>
                  </a:cubicBezTo>
                  <a:cubicBezTo>
                    <a:pt x="13025" y="27443"/>
                    <a:pt x="13004" y="27085"/>
                    <a:pt x="13173" y="26832"/>
                  </a:cubicBezTo>
                  <a:cubicBezTo>
                    <a:pt x="14121" y="25293"/>
                    <a:pt x="15007" y="23734"/>
                    <a:pt x="15934" y="22216"/>
                  </a:cubicBezTo>
                  <a:cubicBezTo>
                    <a:pt x="16166" y="21921"/>
                    <a:pt x="16166" y="21500"/>
                    <a:pt x="15913" y="21205"/>
                  </a:cubicBezTo>
                  <a:cubicBezTo>
                    <a:pt x="14859" y="19750"/>
                    <a:pt x="13805" y="18296"/>
                    <a:pt x="12752" y="16863"/>
                  </a:cubicBezTo>
                  <a:cubicBezTo>
                    <a:pt x="12520" y="16631"/>
                    <a:pt x="12499" y="16252"/>
                    <a:pt x="12688" y="15999"/>
                  </a:cubicBezTo>
                  <a:cubicBezTo>
                    <a:pt x="13658" y="14439"/>
                    <a:pt x="14543" y="12859"/>
                    <a:pt x="15491" y="11299"/>
                  </a:cubicBezTo>
                  <a:cubicBezTo>
                    <a:pt x="15681" y="11088"/>
                    <a:pt x="15660" y="10751"/>
                    <a:pt x="15449" y="10561"/>
                  </a:cubicBezTo>
                  <a:cubicBezTo>
                    <a:pt x="14353" y="9107"/>
                    <a:pt x="13299" y="7632"/>
                    <a:pt x="12225" y="6178"/>
                  </a:cubicBezTo>
                  <a:cubicBezTo>
                    <a:pt x="11972" y="5904"/>
                    <a:pt x="11972" y="5503"/>
                    <a:pt x="12182" y="5229"/>
                  </a:cubicBezTo>
                  <a:cubicBezTo>
                    <a:pt x="12583" y="4618"/>
                    <a:pt x="12962" y="4007"/>
                    <a:pt x="13299" y="3374"/>
                  </a:cubicBezTo>
                  <a:cubicBezTo>
                    <a:pt x="13932" y="2236"/>
                    <a:pt x="14691" y="1204"/>
                    <a:pt x="15196" y="2"/>
                  </a:cubicBezTo>
                  <a:cubicBezTo>
                    <a:pt x="15084" y="1"/>
                    <a:pt x="14972" y="0"/>
                    <a:pt x="1486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79" name="Google Shape;2779;p61"/>
          <p:cNvGrpSpPr/>
          <p:nvPr/>
        </p:nvGrpSpPr>
        <p:grpSpPr>
          <a:xfrm rot="1358433">
            <a:off x="7460204" y="944776"/>
            <a:ext cx="1719595" cy="916331"/>
            <a:chOff x="7463504" y="3075665"/>
            <a:chExt cx="2603050" cy="1387103"/>
          </a:xfrm>
        </p:grpSpPr>
        <p:sp>
          <p:nvSpPr>
            <p:cNvPr id="2780" name="Google Shape;2780;p61"/>
            <p:cNvSpPr/>
            <p:nvPr/>
          </p:nvSpPr>
          <p:spPr>
            <a:xfrm rot="-970049">
              <a:off x="7514122" y="3409760"/>
              <a:ext cx="2501813" cy="718914"/>
            </a:xfrm>
            <a:custGeom>
              <a:avLst/>
              <a:gdLst/>
              <a:ahLst/>
              <a:cxnLst/>
              <a:rect l="l" t="t" r="r" b="b"/>
              <a:pathLst>
                <a:path w="128944" h="37053" extrusionOk="0">
                  <a:moveTo>
                    <a:pt x="119723" y="3025"/>
                  </a:moveTo>
                  <a:cubicBezTo>
                    <a:pt x="119950" y="3025"/>
                    <a:pt x="120176" y="3078"/>
                    <a:pt x="120387" y="3183"/>
                  </a:cubicBezTo>
                  <a:cubicBezTo>
                    <a:pt x="121455" y="3183"/>
                    <a:pt x="122523" y="3192"/>
                    <a:pt x="123590" y="3192"/>
                  </a:cubicBezTo>
                  <a:cubicBezTo>
                    <a:pt x="124124" y="3192"/>
                    <a:pt x="124658" y="3190"/>
                    <a:pt x="125192" y="3183"/>
                  </a:cubicBezTo>
                  <a:cubicBezTo>
                    <a:pt x="125219" y="3182"/>
                    <a:pt x="125245" y="3181"/>
                    <a:pt x="125270" y="3181"/>
                  </a:cubicBezTo>
                  <a:cubicBezTo>
                    <a:pt x="125652" y="3181"/>
                    <a:pt x="125782" y="3338"/>
                    <a:pt x="125782" y="3773"/>
                  </a:cubicBezTo>
                  <a:cubicBezTo>
                    <a:pt x="125782" y="5544"/>
                    <a:pt x="125782" y="7335"/>
                    <a:pt x="125782" y="9105"/>
                  </a:cubicBezTo>
                  <a:lnTo>
                    <a:pt x="125782" y="10560"/>
                  </a:lnTo>
                  <a:lnTo>
                    <a:pt x="125782" y="18063"/>
                  </a:lnTo>
                  <a:lnTo>
                    <a:pt x="125782" y="19517"/>
                  </a:lnTo>
                  <a:lnTo>
                    <a:pt x="125782" y="26493"/>
                  </a:lnTo>
                  <a:lnTo>
                    <a:pt x="125782" y="27947"/>
                  </a:lnTo>
                  <a:cubicBezTo>
                    <a:pt x="125782" y="29739"/>
                    <a:pt x="125761" y="31509"/>
                    <a:pt x="125782" y="33280"/>
                  </a:cubicBezTo>
                  <a:cubicBezTo>
                    <a:pt x="125803" y="33764"/>
                    <a:pt x="125635" y="33870"/>
                    <a:pt x="125171" y="33870"/>
                  </a:cubicBezTo>
                  <a:lnTo>
                    <a:pt x="4257" y="33870"/>
                  </a:lnTo>
                  <a:cubicBezTo>
                    <a:pt x="4052" y="33870"/>
                    <a:pt x="3889" y="33874"/>
                    <a:pt x="3759" y="33874"/>
                  </a:cubicBezTo>
                  <a:cubicBezTo>
                    <a:pt x="3197" y="33874"/>
                    <a:pt x="3267" y="33791"/>
                    <a:pt x="3267" y="32900"/>
                  </a:cubicBezTo>
                  <a:lnTo>
                    <a:pt x="3267" y="27947"/>
                  </a:lnTo>
                  <a:cubicBezTo>
                    <a:pt x="3098" y="27484"/>
                    <a:pt x="3098" y="26978"/>
                    <a:pt x="3267" y="26493"/>
                  </a:cubicBezTo>
                  <a:lnTo>
                    <a:pt x="3267" y="19517"/>
                  </a:lnTo>
                  <a:cubicBezTo>
                    <a:pt x="3098" y="19053"/>
                    <a:pt x="3098" y="18547"/>
                    <a:pt x="3267" y="18084"/>
                  </a:cubicBezTo>
                  <a:lnTo>
                    <a:pt x="3267" y="10560"/>
                  </a:lnTo>
                  <a:cubicBezTo>
                    <a:pt x="3098" y="10096"/>
                    <a:pt x="3098" y="9590"/>
                    <a:pt x="3267" y="9127"/>
                  </a:cubicBezTo>
                  <a:cubicBezTo>
                    <a:pt x="3267" y="7356"/>
                    <a:pt x="3309" y="5628"/>
                    <a:pt x="3267" y="3879"/>
                  </a:cubicBezTo>
                  <a:cubicBezTo>
                    <a:pt x="3267" y="3310"/>
                    <a:pt x="3457" y="3183"/>
                    <a:pt x="3983" y="3183"/>
                  </a:cubicBezTo>
                  <a:cubicBezTo>
                    <a:pt x="4812" y="3190"/>
                    <a:pt x="5641" y="3192"/>
                    <a:pt x="6471" y="3192"/>
                  </a:cubicBezTo>
                  <a:cubicBezTo>
                    <a:pt x="8131" y="3192"/>
                    <a:pt x="9793" y="3183"/>
                    <a:pt x="11465" y="3183"/>
                  </a:cubicBezTo>
                  <a:cubicBezTo>
                    <a:pt x="11645" y="3078"/>
                    <a:pt x="11845" y="3025"/>
                    <a:pt x="12048" y="3025"/>
                  </a:cubicBezTo>
                  <a:cubicBezTo>
                    <a:pt x="12251" y="3025"/>
                    <a:pt x="12456" y="3078"/>
                    <a:pt x="12646" y="3183"/>
                  </a:cubicBezTo>
                  <a:lnTo>
                    <a:pt x="25966" y="3183"/>
                  </a:lnTo>
                  <a:cubicBezTo>
                    <a:pt x="26166" y="3078"/>
                    <a:pt x="26387" y="3025"/>
                    <a:pt x="26611" y="3025"/>
                  </a:cubicBezTo>
                  <a:cubicBezTo>
                    <a:pt x="26835" y="3025"/>
                    <a:pt x="27062" y="3078"/>
                    <a:pt x="27273" y="3183"/>
                  </a:cubicBezTo>
                  <a:lnTo>
                    <a:pt x="38064" y="3183"/>
                  </a:lnTo>
                  <a:cubicBezTo>
                    <a:pt x="38274" y="3078"/>
                    <a:pt x="38501" y="3025"/>
                    <a:pt x="38727" y="3025"/>
                  </a:cubicBezTo>
                  <a:cubicBezTo>
                    <a:pt x="38954" y="3025"/>
                    <a:pt x="39181" y="3078"/>
                    <a:pt x="39391" y="3183"/>
                  </a:cubicBezTo>
                  <a:lnTo>
                    <a:pt x="52690" y="3183"/>
                  </a:lnTo>
                  <a:cubicBezTo>
                    <a:pt x="52901" y="3078"/>
                    <a:pt x="53128" y="3025"/>
                    <a:pt x="53352" y="3025"/>
                  </a:cubicBezTo>
                  <a:cubicBezTo>
                    <a:pt x="53576" y="3025"/>
                    <a:pt x="53797" y="3078"/>
                    <a:pt x="53997" y="3183"/>
                  </a:cubicBezTo>
                  <a:lnTo>
                    <a:pt x="65463" y="3183"/>
                  </a:lnTo>
                  <a:cubicBezTo>
                    <a:pt x="65673" y="3078"/>
                    <a:pt x="65900" y="3025"/>
                    <a:pt x="66126" y="3025"/>
                  </a:cubicBezTo>
                  <a:cubicBezTo>
                    <a:pt x="66353" y="3025"/>
                    <a:pt x="66580" y="3078"/>
                    <a:pt x="66790" y="3183"/>
                  </a:cubicBezTo>
                  <a:lnTo>
                    <a:pt x="79963" y="3183"/>
                  </a:lnTo>
                  <a:cubicBezTo>
                    <a:pt x="80163" y="3078"/>
                    <a:pt x="80384" y="3025"/>
                    <a:pt x="80608" y="3025"/>
                  </a:cubicBezTo>
                  <a:cubicBezTo>
                    <a:pt x="80832" y="3025"/>
                    <a:pt x="81059" y="3078"/>
                    <a:pt x="81270" y="3183"/>
                  </a:cubicBezTo>
                  <a:lnTo>
                    <a:pt x="92208" y="3183"/>
                  </a:lnTo>
                  <a:cubicBezTo>
                    <a:pt x="92419" y="3078"/>
                    <a:pt x="92645" y="3025"/>
                    <a:pt x="92869" y="3025"/>
                  </a:cubicBezTo>
                  <a:cubicBezTo>
                    <a:pt x="93093" y="3025"/>
                    <a:pt x="93315" y="3078"/>
                    <a:pt x="93515" y="3183"/>
                  </a:cubicBezTo>
                  <a:lnTo>
                    <a:pt x="106687" y="3183"/>
                  </a:lnTo>
                  <a:cubicBezTo>
                    <a:pt x="106898" y="3078"/>
                    <a:pt x="107125" y="3025"/>
                    <a:pt x="107351" y="3025"/>
                  </a:cubicBezTo>
                  <a:cubicBezTo>
                    <a:pt x="107578" y="3025"/>
                    <a:pt x="107804" y="3078"/>
                    <a:pt x="108015" y="3183"/>
                  </a:cubicBezTo>
                  <a:lnTo>
                    <a:pt x="119059" y="3183"/>
                  </a:lnTo>
                  <a:cubicBezTo>
                    <a:pt x="119270" y="3078"/>
                    <a:pt x="119496" y="3025"/>
                    <a:pt x="119723" y="3025"/>
                  </a:cubicBezTo>
                  <a:close/>
                  <a:moveTo>
                    <a:pt x="125677" y="1"/>
                  </a:moveTo>
                  <a:cubicBezTo>
                    <a:pt x="84874" y="1"/>
                    <a:pt x="44049" y="22"/>
                    <a:pt x="3225" y="22"/>
                  </a:cubicBezTo>
                  <a:cubicBezTo>
                    <a:pt x="3187" y="20"/>
                    <a:pt x="3149" y="20"/>
                    <a:pt x="3111" y="20"/>
                  </a:cubicBezTo>
                  <a:cubicBezTo>
                    <a:pt x="2017" y="20"/>
                    <a:pt x="1015" y="604"/>
                    <a:pt x="506" y="1581"/>
                  </a:cubicBezTo>
                  <a:cubicBezTo>
                    <a:pt x="63" y="2361"/>
                    <a:pt x="0" y="3246"/>
                    <a:pt x="0" y="4110"/>
                  </a:cubicBezTo>
                  <a:lnTo>
                    <a:pt x="0" y="31699"/>
                  </a:lnTo>
                  <a:cubicBezTo>
                    <a:pt x="0" y="32479"/>
                    <a:pt x="63" y="33280"/>
                    <a:pt x="105" y="34059"/>
                  </a:cubicBezTo>
                  <a:cubicBezTo>
                    <a:pt x="190" y="35893"/>
                    <a:pt x="1834" y="37052"/>
                    <a:pt x="3372" y="37052"/>
                  </a:cubicBezTo>
                  <a:cubicBezTo>
                    <a:pt x="23732" y="37031"/>
                    <a:pt x="44070" y="37031"/>
                    <a:pt x="64430" y="37031"/>
                  </a:cubicBezTo>
                  <a:lnTo>
                    <a:pt x="125593" y="37031"/>
                  </a:lnTo>
                  <a:cubicBezTo>
                    <a:pt x="125633" y="37033"/>
                    <a:pt x="125673" y="37033"/>
                    <a:pt x="125713" y="37033"/>
                  </a:cubicBezTo>
                  <a:cubicBezTo>
                    <a:pt x="126786" y="37033"/>
                    <a:pt x="127806" y="36491"/>
                    <a:pt x="128375" y="35577"/>
                  </a:cubicBezTo>
                  <a:cubicBezTo>
                    <a:pt x="128902" y="34797"/>
                    <a:pt x="128944" y="33933"/>
                    <a:pt x="128944" y="33069"/>
                  </a:cubicBezTo>
                  <a:lnTo>
                    <a:pt x="128944" y="5206"/>
                  </a:lnTo>
                  <a:cubicBezTo>
                    <a:pt x="128944" y="4427"/>
                    <a:pt x="128902" y="3626"/>
                    <a:pt x="128838" y="2846"/>
                  </a:cubicBezTo>
                  <a:cubicBezTo>
                    <a:pt x="128733" y="1307"/>
                    <a:pt x="127173" y="1"/>
                    <a:pt x="125677" y="1"/>
                  </a:cubicBezTo>
                  <a:close/>
                </a:path>
              </a:pathLst>
            </a:custGeom>
            <a:solidFill>
              <a:schemeClr val="accent4"/>
            </a:solidFill>
            <a:ln>
              <a:noFill/>
            </a:ln>
            <a:effectLst>
              <a:outerShdw dist="57150" dir="3000000" algn="bl" rotWithShape="0">
                <a:schemeClr val="dk1">
                  <a:alpha val="79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1" name="Google Shape;2781;p61"/>
            <p:cNvSpPr/>
            <p:nvPr/>
          </p:nvSpPr>
          <p:spPr>
            <a:xfrm rot="-970049">
              <a:off x="7643875" y="3941661"/>
              <a:ext cx="2378822" cy="115793"/>
            </a:xfrm>
            <a:custGeom>
              <a:avLst/>
              <a:gdLst/>
              <a:ahLst/>
              <a:cxnLst/>
              <a:rect l="l" t="t" r="r" b="b"/>
              <a:pathLst>
                <a:path w="122605" h="5968" extrusionOk="0">
                  <a:moveTo>
                    <a:pt x="7529" y="0"/>
                  </a:moveTo>
                  <a:cubicBezTo>
                    <a:pt x="5042" y="21"/>
                    <a:pt x="2534" y="21"/>
                    <a:pt x="26" y="21"/>
                  </a:cubicBezTo>
                  <a:cubicBezTo>
                    <a:pt x="26" y="1665"/>
                    <a:pt x="26" y="3309"/>
                    <a:pt x="89" y="4974"/>
                  </a:cubicBezTo>
                  <a:cubicBezTo>
                    <a:pt x="89" y="5893"/>
                    <a:pt x="0" y="5968"/>
                    <a:pt x="630" y="5968"/>
                  </a:cubicBezTo>
                  <a:cubicBezTo>
                    <a:pt x="752" y="5968"/>
                    <a:pt x="900" y="5965"/>
                    <a:pt x="1080" y="5965"/>
                  </a:cubicBezTo>
                  <a:lnTo>
                    <a:pt x="116724" y="5965"/>
                  </a:lnTo>
                  <a:cubicBezTo>
                    <a:pt x="117905" y="5965"/>
                    <a:pt x="119076" y="5955"/>
                    <a:pt x="120243" y="5955"/>
                  </a:cubicBezTo>
                  <a:cubicBezTo>
                    <a:pt x="120827" y="5955"/>
                    <a:pt x="121410" y="5958"/>
                    <a:pt x="121993" y="5965"/>
                  </a:cubicBezTo>
                  <a:cubicBezTo>
                    <a:pt x="122436" y="5965"/>
                    <a:pt x="122605" y="5838"/>
                    <a:pt x="122605" y="5375"/>
                  </a:cubicBezTo>
                  <a:cubicBezTo>
                    <a:pt x="122584" y="3583"/>
                    <a:pt x="122584" y="1813"/>
                    <a:pt x="122584" y="42"/>
                  </a:cubicBezTo>
                  <a:cubicBezTo>
                    <a:pt x="120982" y="42"/>
                    <a:pt x="119380" y="42"/>
                    <a:pt x="117778" y="21"/>
                  </a:cubicBezTo>
                  <a:cubicBezTo>
                    <a:pt x="117755" y="20"/>
                    <a:pt x="117733" y="20"/>
                    <a:pt x="117711" y="20"/>
                  </a:cubicBezTo>
                  <a:cubicBezTo>
                    <a:pt x="117302" y="20"/>
                    <a:pt x="117188" y="212"/>
                    <a:pt x="117188" y="633"/>
                  </a:cubicBezTo>
                  <a:cubicBezTo>
                    <a:pt x="117209" y="2129"/>
                    <a:pt x="117188" y="3625"/>
                    <a:pt x="117209" y="5101"/>
                  </a:cubicBezTo>
                  <a:cubicBezTo>
                    <a:pt x="117230" y="5628"/>
                    <a:pt x="117104" y="5838"/>
                    <a:pt x="116535" y="5838"/>
                  </a:cubicBezTo>
                  <a:cubicBezTo>
                    <a:pt x="116513" y="5839"/>
                    <a:pt x="116493" y="5839"/>
                    <a:pt x="116473" y="5839"/>
                  </a:cubicBezTo>
                  <a:cubicBezTo>
                    <a:pt x="115901" y="5839"/>
                    <a:pt x="115881" y="5548"/>
                    <a:pt x="115881" y="5080"/>
                  </a:cubicBezTo>
                  <a:cubicBezTo>
                    <a:pt x="115902" y="3604"/>
                    <a:pt x="115881" y="2129"/>
                    <a:pt x="115902" y="675"/>
                  </a:cubicBezTo>
                  <a:cubicBezTo>
                    <a:pt x="115902" y="190"/>
                    <a:pt x="115797" y="21"/>
                    <a:pt x="115270" y="21"/>
                  </a:cubicBezTo>
                  <a:lnTo>
                    <a:pt x="105406" y="21"/>
                  </a:lnTo>
                  <a:cubicBezTo>
                    <a:pt x="104922" y="21"/>
                    <a:pt x="104816" y="190"/>
                    <a:pt x="104816" y="633"/>
                  </a:cubicBezTo>
                  <a:cubicBezTo>
                    <a:pt x="104837" y="2129"/>
                    <a:pt x="104795" y="3625"/>
                    <a:pt x="104837" y="5101"/>
                  </a:cubicBezTo>
                  <a:cubicBezTo>
                    <a:pt x="104837" y="5628"/>
                    <a:pt x="104732" y="5838"/>
                    <a:pt x="104142" y="5838"/>
                  </a:cubicBezTo>
                  <a:cubicBezTo>
                    <a:pt x="104121" y="5839"/>
                    <a:pt x="104102" y="5839"/>
                    <a:pt x="104082" y="5839"/>
                  </a:cubicBezTo>
                  <a:cubicBezTo>
                    <a:pt x="103528" y="5839"/>
                    <a:pt x="103489" y="5548"/>
                    <a:pt x="103489" y="5080"/>
                  </a:cubicBezTo>
                  <a:cubicBezTo>
                    <a:pt x="103510" y="3604"/>
                    <a:pt x="103489" y="2150"/>
                    <a:pt x="103510" y="675"/>
                  </a:cubicBezTo>
                  <a:cubicBezTo>
                    <a:pt x="103531" y="211"/>
                    <a:pt x="103425" y="21"/>
                    <a:pt x="102898" y="21"/>
                  </a:cubicBezTo>
                  <a:lnTo>
                    <a:pt x="90906" y="21"/>
                  </a:lnTo>
                  <a:cubicBezTo>
                    <a:pt x="90442" y="21"/>
                    <a:pt x="90316" y="190"/>
                    <a:pt x="90316" y="633"/>
                  </a:cubicBezTo>
                  <a:cubicBezTo>
                    <a:pt x="90337" y="2129"/>
                    <a:pt x="90316" y="3604"/>
                    <a:pt x="90337" y="5101"/>
                  </a:cubicBezTo>
                  <a:cubicBezTo>
                    <a:pt x="90358" y="5628"/>
                    <a:pt x="90232" y="5838"/>
                    <a:pt x="89663" y="5838"/>
                  </a:cubicBezTo>
                  <a:cubicBezTo>
                    <a:pt x="89641" y="5839"/>
                    <a:pt x="89621" y="5839"/>
                    <a:pt x="89601" y="5839"/>
                  </a:cubicBezTo>
                  <a:cubicBezTo>
                    <a:pt x="89029" y="5839"/>
                    <a:pt x="89009" y="5548"/>
                    <a:pt x="89009" y="5080"/>
                  </a:cubicBezTo>
                  <a:cubicBezTo>
                    <a:pt x="89030" y="3625"/>
                    <a:pt x="88988" y="2171"/>
                    <a:pt x="89030" y="738"/>
                  </a:cubicBezTo>
                  <a:cubicBezTo>
                    <a:pt x="89030" y="211"/>
                    <a:pt x="88904" y="21"/>
                    <a:pt x="88335" y="21"/>
                  </a:cubicBezTo>
                  <a:cubicBezTo>
                    <a:pt x="86733" y="32"/>
                    <a:pt x="85131" y="37"/>
                    <a:pt x="83529" y="37"/>
                  </a:cubicBezTo>
                  <a:cubicBezTo>
                    <a:pt x="81928" y="37"/>
                    <a:pt x="80326" y="32"/>
                    <a:pt x="78724" y="21"/>
                  </a:cubicBezTo>
                  <a:cubicBezTo>
                    <a:pt x="78699" y="20"/>
                    <a:pt x="78675" y="20"/>
                    <a:pt x="78652" y="20"/>
                  </a:cubicBezTo>
                  <a:cubicBezTo>
                    <a:pt x="78167" y="20"/>
                    <a:pt x="78071" y="233"/>
                    <a:pt x="78071" y="696"/>
                  </a:cubicBezTo>
                  <a:cubicBezTo>
                    <a:pt x="78092" y="2108"/>
                    <a:pt x="78071" y="3520"/>
                    <a:pt x="78071" y="4911"/>
                  </a:cubicBezTo>
                  <a:cubicBezTo>
                    <a:pt x="78071" y="5375"/>
                    <a:pt x="78218" y="5859"/>
                    <a:pt x="77396" y="5859"/>
                  </a:cubicBezTo>
                  <a:cubicBezTo>
                    <a:pt x="76638" y="5838"/>
                    <a:pt x="76764" y="5396"/>
                    <a:pt x="76764" y="4953"/>
                  </a:cubicBezTo>
                  <a:cubicBezTo>
                    <a:pt x="76764" y="3541"/>
                    <a:pt x="76722" y="2129"/>
                    <a:pt x="76764" y="738"/>
                  </a:cubicBezTo>
                  <a:cubicBezTo>
                    <a:pt x="76785" y="211"/>
                    <a:pt x="76638" y="21"/>
                    <a:pt x="76069" y="21"/>
                  </a:cubicBezTo>
                  <a:cubicBezTo>
                    <a:pt x="74098" y="32"/>
                    <a:pt x="72122" y="37"/>
                    <a:pt x="70146" y="37"/>
                  </a:cubicBezTo>
                  <a:cubicBezTo>
                    <a:pt x="68170" y="37"/>
                    <a:pt x="66194" y="32"/>
                    <a:pt x="64224" y="21"/>
                  </a:cubicBezTo>
                  <a:cubicBezTo>
                    <a:pt x="64197" y="20"/>
                    <a:pt x="64171" y="20"/>
                    <a:pt x="64146" y="20"/>
                  </a:cubicBezTo>
                  <a:cubicBezTo>
                    <a:pt x="63666" y="20"/>
                    <a:pt x="63570" y="215"/>
                    <a:pt x="63570" y="696"/>
                  </a:cubicBezTo>
                  <a:cubicBezTo>
                    <a:pt x="63570" y="2129"/>
                    <a:pt x="63570" y="3541"/>
                    <a:pt x="63570" y="4974"/>
                  </a:cubicBezTo>
                  <a:cubicBezTo>
                    <a:pt x="63570" y="5447"/>
                    <a:pt x="63630" y="5839"/>
                    <a:pt x="62950" y="5839"/>
                  </a:cubicBezTo>
                  <a:cubicBezTo>
                    <a:pt x="62933" y="5839"/>
                    <a:pt x="62915" y="5839"/>
                    <a:pt x="62896" y="5838"/>
                  </a:cubicBezTo>
                  <a:cubicBezTo>
                    <a:pt x="62200" y="5838"/>
                    <a:pt x="62264" y="5459"/>
                    <a:pt x="62264" y="5016"/>
                  </a:cubicBezTo>
                  <a:cubicBezTo>
                    <a:pt x="62264" y="3583"/>
                    <a:pt x="62222" y="2150"/>
                    <a:pt x="62264" y="738"/>
                  </a:cubicBezTo>
                  <a:cubicBezTo>
                    <a:pt x="62264" y="211"/>
                    <a:pt x="62137" y="21"/>
                    <a:pt x="61568" y="21"/>
                  </a:cubicBezTo>
                  <a:cubicBezTo>
                    <a:pt x="59882" y="32"/>
                    <a:pt x="58191" y="37"/>
                    <a:pt x="56499" y="37"/>
                  </a:cubicBezTo>
                  <a:cubicBezTo>
                    <a:pt x="54808" y="37"/>
                    <a:pt x="53117" y="32"/>
                    <a:pt x="51431" y="21"/>
                  </a:cubicBezTo>
                  <a:cubicBezTo>
                    <a:pt x="51406" y="20"/>
                    <a:pt x="51382" y="20"/>
                    <a:pt x="51359" y="20"/>
                  </a:cubicBezTo>
                  <a:cubicBezTo>
                    <a:pt x="50873" y="20"/>
                    <a:pt x="50777" y="233"/>
                    <a:pt x="50777" y="696"/>
                  </a:cubicBezTo>
                  <a:cubicBezTo>
                    <a:pt x="50777" y="2108"/>
                    <a:pt x="50777" y="3520"/>
                    <a:pt x="50777" y="4911"/>
                  </a:cubicBezTo>
                  <a:cubicBezTo>
                    <a:pt x="50777" y="5375"/>
                    <a:pt x="50925" y="5859"/>
                    <a:pt x="50103" y="5859"/>
                  </a:cubicBezTo>
                  <a:cubicBezTo>
                    <a:pt x="49323" y="5838"/>
                    <a:pt x="49449" y="5396"/>
                    <a:pt x="49449" y="4953"/>
                  </a:cubicBezTo>
                  <a:cubicBezTo>
                    <a:pt x="49449" y="3562"/>
                    <a:pt x="49428" y="2192"/>
                    <a:pt x="49449" y="801"/>
                  </a:cubicBezTo>
                  <a:cubicBezTo>
                    <a:pt x="49470" y="211"/>
                    <a:pt x="49344" y="0"/>
                    <a:pt x="48712" y="0"/>
                  </a:cubicBezTo>
                  <a:cubicBezTo>
                    <a:pt x="46741" y="21"/>
                    <a:pt x="44776" y="32"/>
                    <a:pt x="42810" y="32"/>
                  </a:cubicBezTo>
                  <a:cubicBezTo>
                    <a:pt x="40845" y="32"/>
                    <a:pt x="38880" y="21"/>
                    <a:pt x="36909" y="0"/>
                  </a:cubicBezTo>
                  <a:cubicBezTo>
                    <a:pt x="36256" y="0"/>
                    <a:pt x="36108" y="211"/>
                    <a:pt x="36129" y="843"/>
                  </a:cubicBezTo>
                  <a:cubicBezTo>
                    <a:pt x="36171" y="2255"/>
                    <a:pt x="36129" y="3689"/>
                    <a:pt x="36150" y="5122"/>
                  </a:cubicBezTo>
                  <a:cubicBezTo>
                    <a:pt x="36171" y="5628"/>
                    <a:pt x="36024" y="5838"/>
                    <a:pt x="35455" y="5838"/>
                  </a:cubicBezTo>
                  <a:cubicBezTo>
                    <a:pt x="34907" y="5838"/>
                    <a:pt x="34823" y="5628"/>
                    <a:pt x="34823" y="5143"/>
                  </a:cubicBezTo>
                  <a:cubicBezTo>
                    <a:pt x="34844" y="3646"/>
                    <a:pt x="34801" y="2150"/>
                    <a:pt x="34844" y="654"/>
                  </a:cubicBezTo>
                  <a:cubicBezTo>
                    <a:pt x="34844" y="190"/>
                    <a:pt x="34717" y="0"/>
                    <a:pt x="34211" y="0"/>
                  </a:cubicBezTo>
                  <a:cubicBezTo>
                    <a:pt x="32620" y="11"/>
                    <a:pt x="31029" y="16"/>
                    <a:pt x="29438" y="16"/>
                  </a:cubicBezTo>
                  <a:cubicBezTo>
                    <a:pt x="27846" y="16"/>
                    <a:pt x="26255" y="11"/>
                    <a:pt x="24664" y="0"/>
                  </a:cubicBezTo>
                  <a:cubicBezTo>
                    <a:pt x="24116" y="0"/>
                    <a:pt x="24011" y="190"/>
                    <a:pt x="24011" y="696"/>
                  </a:cubicBezTo>
                  <a:cubicBezTo>
                    <a:pt x="24032" y="2150"/>
                    <a:pt x="24011" y="3583"/>
                    <a:pt x="24032" y="5037"/>
                  </a:cubicBezTo>
                  <a:cubicBezTo>
                    <a:pt x="24032" y="5543"/>
                    <a:pt x="23968" y="5838"/>
                    <a:pt x="23336" y="5838"/>
                  </a:cubicBezTo>
                  <a:cubicBezTo>
                    <a:pt x="22704" y="5817"/>
                    <a:pt x="22704" y="5543"/>
                    <a:pt x="22704" y="5059"/>
                  </a:cubicBezTo>
                  <a:cubicBezTo>
                    <a:pt x="22704" y="3583"/>
                    <a:pt x="22683" y="2129"/>
                    <a:pt x="22704" y="654"/>
                  </a:cubicBezTo>
                  <a:cubicBezTo>
                    <a:pt x="22725" y="169"/>
                    <a:pt x="22598" y="0"/>
                    <a:pt x="22093" y="0"/>
                  </a:cubicBezTo>
                  <a:cubicBezTo>
                    <a:pt x="20080" y="11"/>
                    <a:pt x="18072" y="16"/>
                    <a:pt x="16065" y="16"/>
                  </a:cubicBezTo>
                  <a:cubicBezTo>
                    <a:pt x="14057" y="16"/>
                    <a:pt x="12050" y="11"/>
                    <a:pt x="10037" y="0"/>
                  </a:cubicBezTo>
                  <a:cubicBezTo>
                    <a:pt x="9489" y="0"/>
                    <a:pt x="9405" y="211"/>
                    <a:pt x="9405" y="696"/>
                  </a:cubicBezTo>
                  <a:cubicBezTo>
                    <a:pt x="9405" y="2192"/>
                    <a:pt x="9384" y="3689"/>
                    <a:pt x="9405" y="5164"/>
                  </a:cubicBezTo>
                  <a:cubicBezTo>
                    <a:pt x="9426" y="5649"/>
                    <a:pt x="9278" y="5838"/>
                    <a:pt x="8794" y="5838"/>
                  </a:cubicBezTo>
                  <a:cubicBezTo>
                    <a:pt x="8309" y="5817"/>
                    <a:pt x="8203" y="5628"/>
                    <a:pt x="8203" y="5206"/>
                  </a:cubicBezTo>
                  <a:cubicBezTo>
                    <a:pt x="8224" y="3710"/>
                    <a:pt x="8203" y="2213"/>
                    <a:pt x="8224" y="717"/>
                  </a:cubicBezTo>
                  <a:cubicBezTo>
                    <a:pt x="8246" y="190"/>
                    <a:pt x="8098" y="0"/>
                    <a:pt x="7529"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2" name="Google Shape;2782;p61"/>
            <p:cNvSpPr/>
            <p:nvPr/>
          </p:nvSpPr>
          <p:spPr>
            <a:xfrm rot="-970049">
              <a:off x="7726880" y="3725119"/>
              <a:ext cx="258458" cy="115327"/>
            </a:xfrm>
            <a:custGeom>
              <a:avLst/>
              <a:gdLst/>
              <a:ahLst/>
              <a:cxnLst/>
              <a:rect l="l" t="t" r="r" b="b"/>
              <a:pathLst>
                <a:path w="13321" h="5944" extrusionOk="0">
                  <a:moveTo>
                    <a:pt x="1" y="0"/>
                  </a:moveTo>
                  <a:cubicBezTo>
                    <a:pt x="1" y="1770"/>
                    <a:pt x="22" y="3562"/>
                    <a:pt x="1" y="5332"/>
                  </a:cubicBezTo>
                  <a:cubicBezTo>
                    <a:pt x="1" y="5796"/>
                    <a:pt x="148" y="5944"/>
                    <a:pt x="612" y="5944"/>
                  </a:cubicBezTo>
                  <a:cubicBezTo>
                    <a:pt x="2625" y="5933"/>
                    <a:pt x="4643" y="5928"/>
                    <a:pt x="6663" y="5928"/>
                  </a:cubicBezTo>
                  <a:cubicBezTo>
                    <a:pt x="8684" y="5928"/>
                    <a:pt x="10707" y="5933"/>
                    <a:pt x="12731" y="5944"/>
                  </a:cubicBezTo>
                  <a:cubicBezTo>
                    <a:pt x="13194" y="5944"/>
                    <a:pt x="13321" y="5796"/>
                    <a:pt x="13321" y="5332"/>
                  </a:cubicBezTo>
                  <a:lnTo>
                    <a:pt x="13321"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3" name="Google Shape;2783;p61"/>
            <p:cNvSpPr/>
            <p:nvPr/>
          </p:nvSpPr>
          <p:spPr>
            <a:xfrm rot="-970049">
              <a:off x="8225258" y="3580598"/>
              <a:ext cx="258458" cy="115327"/>
            </a:xfrm>
            <a:custGeom>
              <a:avLst/>
              <a:gdLst/>
              <a:ahLst/>
              <a:cxnLst/>
              <a:rect l="l" t="t" r="r" b="b"/>
              <a:pathLst>
                <a:path w="13321" h="5944" extrusionOk="0">
                  <a:moveTo>
                    <a:pt x="0" y="0"/>
                  </a:moveTo>
                  <a:cubicBezTo>
                    <a:pt x="0" y="1749"/>
                    <a:pt x="21" y="3499"/>
                    <a:pt x="0" y="5248"/>
                  </a:cubicBezTo>
                  <a:cubicBezTo>
                    <a:pt x="0" y="5754"/>
                    <a:pt x="106" y="5944"/>
                    <a:pt x="654" y="5944"/>
                  </a:cubicBezTo>
                  <a:cubicBezTo>
                    <a:pt x="2656" y="5933"/>
                    <a:pt x="4658" y="5928"/>
                    <a:pt x="6660" y="5928"/>
                  </a:cubicBezTo>
                  <a:cubicBezTo>
                    <a:pt x="8663" y="5928"/>
                    <a:pt x="10665" y="5933"/>
                    <a:pt x="12667" y="5944"/>
                  </a:cubicBezTo>
                  <a:cubicBezTo>
                    <a:pt x="13215" y="5944"/>
                    <a:pt x="13320" y="5733"/>
                    <a:pt x="13320" y="5248"/>
                  </a:cubicBezTo>
                  <a:cubicBezTo>
                    <a:pt x="13299" y="3499"/>
                    <a:pt x="13320" y="1749"/>
                    <a:pt x="13320"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4" name="Google Shape;2784;p61"/>
            <p:cNvSpPr/>
            <p:nvPr/>
          </p:nvSpPr>
          <p:spPr>
            <a:xfrm rot="-970049">
              <a:off x="8735460" y="3433005"/>
              <a:ext cx="255994" cy="115327"/>
            </a:xfrm>
            <a:custGeom>
              <a:avLst/>
              <a:gdLst/>
              <a:ahLst/>
              <a:cxnLst/>
              <a:rect l="l" t="t" r="r" b="b"/>
              <a:pathLst>
                <a:path w="13194" h="5944" extrusionOk="0">
                  <a:moveTo>
                    <a:pt x="21" y="0"/>
                  </a:moveTo>
                  <a:cubicBezTo>
                    <a:pt x="0" y="1749"/>
                    <a:pt x="21" y="3499"/>
                    <a:pt x="0" y="5248"/>
                  </a:cubicBezTo>
                  <a:cubicBezTo>
                    <a:pt x="0" y="5754"/>
                    <a:pt x="106" y="5944"/>
                    <a:pt x="654" y="5944"/>
                  </a:cubicBezTo>
                  <a:cubicBezTo>
                    <a:pt x="2635" y="5933"/>
                    <a:pt x="4616" y="5928"/>
                    <a:pt x="6597" y="5928"/>
                  </a:cubicBezTo>
                  <a:cubicBezTo>
                    <a:pt x="8578" y="5928"/>
                    <a:pt x="10559" y="5933"/>
                    <a:pt x="12540" y="5944"/>
                  </a:cubicBezTo>
                  <a:cubicBezTo>
                    <a:pt x="13088" y="5944"/>
                    <a:pt x="13194" y="5754"/>
                    <a:pt x="13194" y="5248"/>
                  </a:cubicBezTo>
                  <a:lnTo>
                    <a:pt x="13194"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5" name="Google Shape;2785;p61"/>
            <p:cNvSpPr/>
            <p:nvPr/>
          </p:nvSpPr>
          <p:spPr>
            <a:xfrm rot="-970049">
              <a:off x="9233818" y="3288487"/>
              <a:ext cx="256014" cy="115327"/>
            </a:xfrm>
            <a:custGeom>
              <a:avLst/>
              <a:gdLst/>
              <a:ahLst/>
              <a:cxnLst/>
              <a:rect l="l" t="t" r="r" b="b"/>
              <a:pathLst>
                <a:path w="13195" h="5944" extrusionOk="0">
                  <a:moveTo>
                    <a:pt x="22" y="0"/>
                  </a:moveTo>
                  <a:cubicBezTo>
                    <a:pt x="1" y="1749"/>
                    <a:pt x="43" y="3499"/>
                    <a:pt x="1" y="5248"/>
                  </a:cubicBezTo>
                  <a:cubicBezTo>
                    <a:pt x="1" y="5754"/>
                    <a:pt x="106" y="5944"/>
                    <a:pt x="654" y="5944"/>
                  </a:cubicBezTo>
                  <a:cubicBezTo>
                    <a:pt x="2635" y="5933"/>
                    <a:pt x="4622" y="5928"/>
                    <a:pt x="6608" y="5928"/>
                  </a:cubicBezTo>
                  <a:cubicBezTo>
                    <a:pt x="8595" y="5928"/>
                    <a:pt x="10581" y="5933"/>
                    <a:pt x="12562" y="5944"/>
                  </a:cubicBezTo>
                  <a:cubicBezTo>
                    <a:pt x="13110" y="5944"/>
                    <a:pt x="13194" y="5754"/>
                    <a:pt x="13194" y="5248"/>
                  </a:cubicBezTo>
                  <a:cubicBezTo>
                    <a:pt x="13194" y="3499"/>
                    <a:pt x="13194" y="1749"/>
                    <a:pt x="13194"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6" name="Google Shape;2786;p61"/>
            <p:cNvSpPr/>
            <p:nvPr/>
          </p:nvSpPr>
          <p:spPr>
            <a:xfrm rot="-970049">
              <a:off x="8498125" y="3506629"/>
              <a:ext cx="222875" cy="115327"/>
            </a:xfrm>
            <a:custGeom>
              <a:avLst/>
              <a:gdLst/>
              <a:ahLst/>
              <a:cxnLst/>
              <a:rect l="l" t="t" r="r" b="b"/>
              <a:pathLst>
                <a:path w="11487" h="5944" extrusionOk="0">
                  <a:moveTo>
                    <a:pt x="21" y="0"/>
                  </a:moveTo>
                  <a:cubicBezTo>
                    <a:pt x="21" y="1749"/>
                    <a:pt x="21" y="3499"/>
                    <a:pt x="0" y="5248"/>
                  </a:cubicBezTo>
                  <a:cubicBezTo>
                    <a:pt x="0" y="5754"/>
                    <a:pt x="105" y="5944"/>
                    <a:pt x="653" y="5944"/>
                  </a:cubicBezTo>
                  <a:cubicBezTo>
                    <a:pt x="2350" y="5933"/>
                    <a:pt x="4047" y="5928"/>
                    <a:pt x="5743" y="5928"/>
                  </a:cubicBezTo>
                  <a:cubicBezTo>
                    <a:pt x="7440" y="5928"/>
                    <a:pt x="9137" y="5933"/>
                    <a:pt x="10833" y="5944"/>
                  </a:cubicBezTo>
                  <a:cubicBezTo>
                    <a:pt x="11381" y="5944"/>
                    <a:pt x="11487" y="5733"/>
                    <a:pt x="11487" y="5248"/>
                  </a:cubicBezTo>
                  <a:cubicBezTo>
                    <a:pt x="11465" y="3499"/>
                    <a:pt x="11487" y="1749"/>
                    <a:pt x="11487"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7" name="Google Shape;2787;p61"/>
            <p:cNvSpPr/>
            <p:nvPr/>
          </p:nvSpPr>
          <p:spPr>
            <a:xfrm rot="-970049">
              <a:off x="9504826" y="3215769"/>
              <a:ext cx="215521" cy="115327"/>
            </a:xfrm>
            <a:custGeom>
              <a:avLst/>
              <a:gdLst/>
              <a:ahLst/>
              <a:cxnLst/>
              <a:rect l="l" t="t" r="r" b="b"/>
              <a:pathLst>
                <a:path w="11108" h="5944" extrusionOk="0">
                  <a:moveTo>
                    <a:pt x="21" y="0"/>
                  </a:moveTo>
                  <a:cubicBezTo>
                    <a:pt x="0" y="1749"/>
                    <a:pt x="42" y="3499"/>
                    <a:pt x="0" y="5248"/>
                  </a:cubicBezTo>
                  <a:cubicBezTo>
                    <a:pt x="0" y="5754"/>
                    <a:pt x="105" y="5944"/>
                    <a:pt x="653" y="5944"/>
                  </a:cubicBezTo>
                  <a:cubicBezTo>
                    <a:pt x="2287" y="5933"/>
                    <a:pt x="3920" y="5928"/>
                    <a:pt x="5554" y="5928"/>
                  </a:cubicBezTo>
                  <a:cubicBezTo>
                    <a:pt x="7187" y="5928"/>
                    <a:pt x="8820" y="5933"/>
                    <a:pt x="10454" y="5944"/>
                  </a:cubicBezTo>
                  <a:cubicBezTo>
                    <a:pt x="11002" y="5944"/>
                    <a:pt x="11107" y="5754"/>
                    <a:pt x="11107" y="5248"/>
                  </a:cubicBezTo>
                  <a:cubicBezTo>
                    <a:pt x="11086" y="3499"/>
                    <a:pt x="11086" y="1749"/>
                    <a:pt x="11086"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8" name="Google Shape;2788;p61"/>
            <p:cNvSpPr/>
            <p:nvPr/>
          </p:nvSpPr>
          <p:spPr>
            <a:xfrm rot="-970049">
              <a:off x="9006505" y="3360687"/>
              <a:ext cx="212669" cy="115327"/>
            </a:xfrm>
            <a:custGeom>
              <a:avLst/>
              <a:gdLst/>
              <a:ahLst/>
              <a:cxnLst/>
              <a:rect l="l" t="t" r="r" b="b"/>
              <a:pathLst>
                <a:path w="10961" h="5944" extrusionOk="0">
                  <a:moveTo>
                    <a:pt x="1" y="0"/>
                  </a:moveTo>
                  <a:cubicBezTo>
                    <a:pt x="1" y="1749"/>
                    <a:pt x="22" y="3499"/>
                    <a:pt x="1" y="5248"/>
                  </a:cubicBezTo>
                  <a:cubicBezTo>
                    <a:pt x="1" y="5733"/>
                    <a:pt x="106" y="5944"/>
                    <a:pt x="654" y="5944"/>
                  </a:cubicBezTo>
                  <a:cubicBezTo>
                    <a:pt x="2266" y="5933"/>
                    <a:pt x="3879" y="5928"/>
                    <a:pt x="5488" y="5928"/>
                  </a:cubicBezTo>
                  <a:cubicBezTo>
                    <a:pt x="7098" y="5928"/>
                    <a:pt x="8705" y="5933"/>
                    <a:pt x="10307" y="5944"/>
                  </a:cubicBezTo>
                  <a:cubicBezTo>
                    <a:pt x="10855" y="5944"/>
                    <a:pt x="10960" y="5733"/>
                    <a:pt x="10960" y="5248"/>
                  </a:cubicBezTo>
                  <a:cubicBezTo>
                    <a:pt x="10939" y="3499"/>
                    <a:pt x="10960" y="1749"/>
                    <a:pt x="10960"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9" name="Google Shape;2789;p61"/>
            <p:cNvSpPr/>
            <p:nvPr/>
          </p:nvSpPr>
          <p:spPr>
            <a:xfrm rot="-970049">
              <a:off x="7999999" y="3652914"/>
              <a:ext cx="210205" cy="115327"/>
            </a:xfrm>
            <a:custGeom>
              <a:avLst/>
              <a:gdLst/>
              <a:ahLst/>
              <a:cxnLst/>
              <a:rect l="l" t="t" r="r" b="b"/>
              <a:pathLst>
                <a:path w="10834" h="5944" extrusionOk="0">
                  <a:moveTo>
                    <a:pt x="0" y="0"/>
                  </a:moveTo>
                  <a:cubicBezTo>
                    <a:pt x="0" y="1749"/>
                    <a:pt x="22" y="3499"/>
                    <a:pt x="0" y="5248"/>
                  </a:cubicBezTo>
                  <a:cubicBezTo>
                    <a:pt x="0" y="5754"/>
                    <a:pt x="106" y="5944"/>
                    <a:pt x="654" y="5944"/>
                  </a:cubicBezTo>
                  <a:cubicBezTo>
                    <a:pt x="2245" y="5933"/>
                    <a:pt x="3831" y="5928"/>
                    <a:pt x="5417" y="5928"/>
                  </a:cubicBezTo>
                  <a:cubicBezTo>
                    <a:pt x="7003" y="5928"/>
                    <a:pt x="8589" y="5933"/>
                    <a:pt x="10180" y="5944"/>
                  </a:cubicBezTo>
                  <a:cubicBezTo>
                    <a:pt x="10728" y="5944"/>
                    <a:pt x="10834" y="5754"/>
                    <a:pt x="10834" y="5248"/>
                  </a:cubicBezTo>
                  <a:lnTo>
                    <a:pt x="10834"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0" name="Google Shape;2790;p61"/>
            <p:cNvSpPr/>
            <p:nvPr/>
          </p:nvSpPr>
          <p:spPr>
            <a:xfrm rot="-970049">
              <a:off x="7598541" y="3925954"/>
              <a:ext cx="159099" cy="146410"/>
            </a:xfrm>
            <a:custGeom>
              <a:avLst/>
              <a:gdLst/>
              <a:ahLst/>
              <a:cxnLst/>
              <a:rect l="l" t="t" r="r" b="b"/>
              <a:pathLst>
                <a:path w="8200" h="7546" extrusionOk="0">
                  <a:moveTo>
                    <a:pt x="7504" y="1"/>
                  </a:moveTo>
                  <a:cubicBezTo>
                    <a:pt x="6260" y="22"/>
                    <a:pt x="5012" y="27"/>
                    <a:pt x="3760" y="27"/>
                  </a:cubicBezTo>
                  <a:cubicBezTo>
                    <a:pt x="2509" y="27"/>
                    <a:pt x="1255" y="22"/>
                    <a:pt x="1" y="22"/>
                  </a:cubicBezTo>
                  <a:lnTo>
                    <a:pt x="1" y="7525"/>
                  </a:lnTo>
                  <a:cubicBezTo>
                    <a:pt x="1244" y="7525"/>
                    <a:pt x="2493" y="7519"/>
                    <a:pt x="3745" y="7519"/>
                  </a:cubicBezTo>
                  <a:cubicBezTo>
                    <a:pt x="4996" y="7519"/>
                    <a:pt x="6250" y="7525"/>
                    <a:pt x="7504" y="7546"/>
                  </a:cubicBezTo>
                  <a:cubicBezTo>
                    <a:pt x="8052" y="7546"/>
                    <a:pt x="8199" y="7356"/>
                    <a:pt x="8199" y="6829"/>
                  </a:cubicBezTo>
                  <a:cubicBezTo>
                    <a:pt x="8178" y="4785"/>
                    <a:pt x="8178" y="2762"/>
                    <a:pt x="8199" y="717"/>
                  </a:cubicBezTo>
                  <a:cubicBezTo>
                    <a:pt x="8199" y="169"/>
                    <a:pt x="8052" y="1"/>
                    <a:pt x="7504"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1" name="Google Shape;2791;p61"/>
            <p:cNvSpPr/>
            <p:nvPr/>
          </p:nvSpPr>
          <p:spPr>
            <a:xfrm rot="-970049">
              <a:off x="7645519" y="4093058"/>
              <a:ext cx="159099" cy="136204"/>
            </a:xfrm>
            <a:custGeom>
              <a:avLst/>
              <a:gdLst/>
              <a:ahLst/>
              <a:cxnLst/>
              <a:rect l="l" t="t" r="r" b="b"/>
              <a:pathLst>
                <a:path w="8200" h="7020" extrusionOk="0">
                  <a:moveTo>
                    <a:pt x="7504" y="1"/>
                  </a:moveTo>
                  <a:cubicBezTo>
                    <a:pt x="5017" y="22"/>
                    <a:pt x="2509" y="22"/>
                    <a:pt x="1" y="22"/>
                  </a:cubicBezTo>
                  <a:lnTo>
                    <a:pt x="1" y="6998"/>
                  </a:lnTo>
                  <a:cubicBezTo>
                    <a:pt x="1244" y="6998"/>
                    <a:pt x="2493" y="6993"/>
                    <a:pt x="3745" y="6993"/>
                  </a:cubicBezTo>
                  <a:cubicBezTo>
                    <a:pt x="4996" y="6993"/>
                    <a:pt x="6250" y="6998"/>
                    <a:pt x="7504" y="7019"/>
                  </a:cubicBezTo>
                  <a:cubicBezTo>
                    <a:pt x="8052" y="7019"/>
                    <a:pt x="8199" y="6830"/>
                    <a:pt x="8199" y="6303"/>
                  </a:cubicBezTo>
                  <a:cubicBezTo>
                    <a:pt x="8178" y="4448"/>
                    <a:pt x="8178" y="2572"/>
                    <a:pt x="8199" y="717"/>
                  </a:cubicBezTo>
                  <a:cubicBezTo>
                    <a:pt x="8199" y="170"/>
                    <a:pt x="8052" y="1"/>
                    <a:pt x="7504"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2" name="Google Shape;2792;p61"/>
            <p:cNvSpPr/>
            <p:nvPr/>
          </p:nvSpPr>
          <p:spPr>
            <a:xfrm rot="-970049">
              <a:off x="7554414" y="3789119"/>
              <a:ext cx="159099" cy="115735"/>
            </a:xfrm>
            <a:custGeom>
              <a:avLst/>
              <a:gdLst/>
              <a:ahLst/>
              <a:cxnLst/>
              <a:rect l="l" t="t" r="r" b="b"/>
              <a:pathLst>
                <a:path w="8200" h="5965" extrusionOk="0">
                  <a:moveTo>
                    <a:pt x="696" y="0"/>
                  </a:moveTo>
                  <a:cubicBezTo>
                    <a:pt x="169" y="0"/>
                    <a:pt x="1" y="126"/>
                    <a:pt x="1" y="696"/>
                  </a:cubicBezTo>
                  <a:cubicBezTo>
                    <a:pt x="22" y="2445"/>
                    <a:pt x="1" y="4194"/>
                    <a:pt x="1" y="5943"/>
                  </a:cubicBezTo>
                  <a:cubicBezTo>
                    <a:pt x="1244" y="5943"/>
                    <a:pt x="2488" y="5938"/>
                    <a:pt x="3734" y="5938"/>
                  </a:cubicBezTo>
                  <a:cubicBezTo>
                    <a:pt x="4980" y="5938"/>
                    <a:pt x="6229" y="5943"/>
                    <a:pt x="7483" y="5965"/>
                  </a:cubicBezTo>
                  <a:cubicBezTo>
                    <a:pt x="8094" y="5965"/>
                    <a:pt x="8199" y="5754"/>
                    <a:pt x="8199" y="5206"/>
                  </a:cubicBezTo>
                  <a:cubicBezTo>
                    <a:pt x="8178" y="3478"/>
                    <a:pt x="8199" y="1749"/>
                    <a:pt x="8199" y="21"/>
                  </a:cubicBezTo>
                  <a:cubicBezTo>
                    <a:pt x="6945" y="21"/>
                    <a:pt x="5697" y="26"/>
                    <a:pt x="4448" y="26"/>
                  </a:cubicBezTo>
                  <a:cubicBezTo>
                    <a:pt x="3199" y="26"/>
                    <a:pt x="1950" y="21"/>
                    <a:pt x="696"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3" name="Google Shape;2793;p61"/>
            <p:cNvSpPr/>
            <p:nvPr/>
          </p:nvSpPr>
          <p:spPr>
            <a:xfrm rot="-970049">
              <a:off x="9781589" y="3301079"/>
              <a:ext cx="105122" cy="145653"/>
            </a:xfrm>
            <a:custGeom>
              <a:avLst/>
              <a:gdLst/>
              <a:ahLst/>
              <a:cxnLst/>
              <a:rect l="l" t="t" r="r" b="b"/>
              <a:pathLst>
                <a:path w="5418" h="7507" extrusionOk="0">
                  <a:moveTo>
                    <a:pt x="509" y="1"/>
                  </a:moveTo>
                  <a:cubicBezTo>
                    <a:pt x="179" y="1"/>
                    <a:pt x="22" y="108"/>
                    <a:pt x="22" y="531"/>
                  </a:cubicBezTo>
                  <a:cubicBezTo>
                    <a:pt x="22" y="2680"/>
                    <a:pt x="22" y="4830"/>
                    <a:pt x="22" y="6980"/>
                  </a:cubicBezTo>
                  <a:cubicBezTo>
                    <a:pt x="1" y="7422"/>
                    <a:pt x="212" y="7507"/>
                    <a:pt x="612" y="7507"/>
                  </a:cubicBezTo>
                  <a:cubicBezTo>
                    <a:pt x="2214" y="7486"/>
                    <a:pt x="3794" y="7486"/>
                    <a:pt x="5396" y="7486"/>
                  </a:cubicBezTo>
                  <a:cubicBezTo>
                    <a:pt x="5396" y="4999"/>
                    <a:pt x="5417" y="2512"/>
                    <a:pt x="5417" y="25"/>
                  </a:cubicBezTo>
                  <a:cubicBezTo>
                    <a:pt x="3816" y="25"/>
                    <a:pt x="2214" y="25"/>
                    <a:pt x="612" y="4"/>
                  </a:cubicBezTo>
                  <a:cubicBezTo>
                    <a:pt x="576" y="2"/>
                    <a:pt x="542" y="1"/>
                    <a:pt x="509"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4" name="Google Shape;2794;p61"/>
            <p:cNvSpPr/>
            <p:nvPr/>
          </p:nvSpPr>
          <p:spPr>
            <a:xfrm rot="-970049">
              <a:off x="9828515" y="3467822"/>
              <a:ext cx="105122" cy="135816"/>
            </a:xfrm>
            <a:custGeom>
              <a:avLst/>
              <a:gdLst/>
              <a:ahLst/>
              <a:cxnLst/>
              <a:rect l="l" t="t" r="r" b="b"/>
              <a:pathLst>
                <a:path w="5418" h="7000" extrusionOk="0">
                  <a:moveTo>
                    <a:pt x="536" y="0"/>
                  </a:moveTo>
                  <a:cubicBezTo>
                    <a:pt x="116" y="0"/>
                    <a:pt x="22" y="175"/>
                    <a:pt x="22" y="613"/>
                  </a:cubicBezTo>
                  <a:cubicBezTo>
                    <a:pt x="22" y="2531"/>
                    <a:pt x="22" y="4470"/>
                    <a:pt x="22" y="6409"/>
                  </a:cubicBezTo>
                  <a:cubicBezTo>
                    <a:pt x="1" y="6852"/>
                    <a:pt x="148" y="6999"/>
                    <a:pt x="612" y="6999"/>
                  </a:cubicBezTo>
                  <a:lnTo>
                    <a:pt x="5417" y="6999"/>
                  </a:lnTo>
                  <a:cubicBezTo>
                    <a:pt x="5396" y="4681"/>
                    <a:pt x="5396" y="2341"/>
                    <a:pt x="5396" y="23"/>
                  </a:cubicBezTo>
                  <a:cubicBezTo>
                    <a:pt x="3794" y="23"/>
                    <a:pt x="2214" y="23"/>
                    <a:pt x="612" y="2"/>
                  </a:cubicBezTo>
                  <a:cubicBezTo>
                    <a:pt x="585" y="1"/>
                    <a:pt x="560" y="0"/>
                    <a:pt x="536"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5" name="Google Shape;2795;p61"/>
            <p:cNvSpPr/>
            <p:nvPr/>
          </p:nvSpPr>
          <p:spPr>
            <a:xfrm rot="-970049">
              <a:off x="9737527" y="3164293"/>
              <a:ext cx="105122" cy="115327"/>
            </a:xfrm>
            <a:custGeom>
              <a:avLst/>
              <a:gdLst/>
              <a:ahLst/>
              <a:cxnLst/>
              <a:rect l="l" t="t" r="r" b="b"/>
              <a:pathLst>
                <a:path w="5418" h="5944" extrusionOk="0">
                  <a:moveTo>
                    <a:pt x="22" y="0"/>
                  </a:moveTo>
                  <a:cubicBezTo>
                    <a:pt x="22" y="1770"/>
                    <a:pt x="43" y="3541"/>
                    <a:pt x="22" y="5332"/>
                  </a:cubicBezTo>
                  <a:cubicBezTo>
                    <a:pt x="1" y="5775"/>
                    <a:pt x="127" y="5944"/>
                    <a:pt x="612" y="5944"/>
                  </a:cubicBezTo>
                  <a:cubicBezTo>
                    <a:pt x="2214" y="5922"/>
                    <a:pt x="3794" y="5922"/>
                    <a:pt x="5417" y="5922"/>
                  </a:cubicBezTo>
                  <a:cubicBezTo>
                    <a:pt x="5417" y="4152"/>
                    <a:pt x="5396" y="2361"/>
                    <a:pt x="5417" y="590"/>
                  </a:cubicBezTo>
                  <a:cubicBezTo>
                    <a:pt x="5417" y="127"/>
                    <a:pt x="5270" y="0"/>
                    <a:pt x="4806" y="0"/>
                  </a:cubicBezTo>
                  <a:cubicBezTo>
                    <a:pt x="4272" y="7"/>
                    <a:pt x="3741" y="9"/>
                    <a:pt x="3210" y="9"/>
                  </a:cubicBezTo>
                  <a:cubicBezTo>
                    <a:pt x="2148" y="9"/>
                    <a:pt x="1090" y="0"/>
                    <a:pt x="22"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6" name="Google Shape;2796;p61"/>
            <p:cNvSpPr/>
            <p:nvPr/>
          </p:nvSpPr>
          <p:spPr>
            <a:xfrm rot="-970049">
              <a:off x="7770942" y="3861499"/>
              <a:ext cx="258866" cy="146410"/>
            </a:xfrm>
            <a:custGeom>
              <a:avLst/>
              <a:gdLst/>
              <a:ahLst/>
              <a:cxnLst/>
              <a:rect l="l" t="t" r="r" b="b"/>
              <a:pathLst>
                <a:path w="13342" h="7546" extrusionOk="0">
                  <a:moveTo>
                    <a:pt x="675" y="1"/>
                  </a:moveTo>
                  <a:cubicBezTo>
                    <a:pt x="169" y="1"/>
                    <a:pt x="22" y="148"/>
                    <a:pt x="22" y="675"/>
                  </a:cubicBezTo>
                  <a:cubicBezTo>
                    <a:pt x="43" y="2740"/>
                    <a:pt x="43" y="4806"/>
                    <a:pt x="22" y="6871"/>
                  </a:cubicBezTo>
                  <a:cubicBezTo>
                    <a:pt x="1" y="7377"/>
                    <a:pt x="148" y="7546"/>
                    <a:pt x="675" y="7546"/>
                  </a:cubicBezTo>
                  <a:cubicBezTo>
                    <a:pt x="1666" y="7525"/>
                    <a:pt x="2656" y="7519"/>
                    <a:pt x="3644" y="7519"/>
                  </a:cubicBezTo>
                  <a:cubicBezTo>
                    <a:pt x="4632" y="7519"/>
                    <a:pt x="5617" y="7525"/>
                    <a:pt x="6598" y="7525"/>
                  </a:cubicBezTo>
                  <a:cubicBezTo>
                    <a:pt x="7609" y="7525"/>
                    <a:pt x="8621" y="7519"/>
                    <a:pt x="9632" y="7519"/>
                  </a:cubicBezTo>
                  <a:cubicBezTo>
                    <a:pt x="10644" y="7519"/>
                    <a:pt x="11656" y="7525"/>
                    <a:pt x="12667" y="7546"/>
                  </a:cubicBezTo>
                  <a:cubicBezTo>
                    <a:pt x="13194" y="7546"/>
                    <a:pt x="13342" y="7398"/>
                    <a:pt x="13342" y="6871"/>
                  </a:cubicBezTo>
                  <a:cubicBezTo>
                    <a:pt x="13300" y="4806"/>
                    <a:pt x="13300" y="2740"/>
                    <a:pt x="13342" y="675"/>
                  </a:cubicBezTo>
                  <a:cubicBezTo>
                    <a:pt x="13342" y="169"/>
                    <a:pt x="13194" y="1"/>
                    <a:pt x="12667" y="1"/>
                  </a:cubicBezTo>
                  <a:cubicBezTo>
                    <a:pt x="10665" y="11"/>
                    <a:pt x="8668" y="16"/>
                    <a:pt x="6671" y="16"/>
                  </a:cubicBezTo>
                  <a:cubicBezTo>
                    <a:pt x="4674" y="16"/>
                    <a:pt x="2677" y="11"/>
                    <a:pt x="67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7" name="Google Shape;2797;p61"/>
            <p:cNvSpPr/>
            <p:nvPr/>
          </p:nvSpPr>
          <p:spPr>
            <a:xfrm rot="-970049">
              <a:off x="8269271" y="3717043"/>
              <a:ext cx="258458" cy="146002"/>
            </a:xfrm>
            <a:custGeom>
              <a:avLst/>
              <a:gdLst/>
              <a:ahLst/>
              <a:cxnLst/>
              <a:rect l="l" t="t" r="r" b="b"/>
              <a:pathLst>
                <a:path w="13321" h="7525" extrusionOk="0">
                  <a:moveTo>
                    <a:pt x="590" y="1"/>
                  </a:moveTo>
                  <a:cubicBezTo>
                    <a:pt x="106" y="1"/>
                    <a:pt x="0" y="169"/>
                    <a:pt x="0" y="612"/>
                  </a:cubicBezTo>
                  <a:cubicBezTo>
                    <a:pt x="21" y="2698"/>
                    <a:pt x="21" y="4785"/>
                    <a:pt x="0" y="6871"/>
                  </a:cubicBezTo>
                  <a:cubicBezTo>
                    <a:pt x="0" y="7398"/>
                    <a:pt x="169" y="7525"/>
                    <a:pt x="675" y="7525"/>
                  </a:cubicBezTo>
                  <a:cubicBezTo>
                    <a:pt x="1342" y="7518"/>
                    <a:pt x="2010" y="7515"/>
                    <a:pt x="2677" y="7515"/>
                  </a:cubicBezTo>
                  <a:cubicBezTo>
                    <a:pt x="4012" y="7515"/>
                    <a:pt x="5347" y="7525"/>
                    <a:pt x="6681" y="7525"/>
                  </a:cubicBezTo>
                  <a:lnTo>
                    <a:pt x="12667" y="7525"/>
                  </a:lnTo>
                  <a:cubicBezTo>
                    <a:pt x="13131" y="7525"/>
                    <a:pt x="13320" y="7440"/>
                    <a:pt x="13320" y="6914"/>
                  </a:cubicBezTo>
                  <a:cubicBezTo>
                    <a:pt x="13299" y="4806"/>
                    <a:pt x="13299" y="2698"/>
                    <a:pt x="13320" y="591"/>
                  </a:cubicBezTo>
                  <a:cubicBezTo>
                    <a:pt x="13320" y="106"/>
                    <a:pt x="13152" y="1"/>
                    <a:pt x="12709" y="1"/>
                  </a:cubicBezTo>
                  <a:cubicBezTo>
                    <a:pt x="10686" y="11"/>
                    <a:pt x="8668" y="16"/>
                    <a:pt x="6650" y="16"/>
                  </a:cubicBezTo>
                  <a:cubicBezTo>
                    <a:pt x="4632" y="16"/>
                    <a:pt x="2614" y="11"/>
                    <a:pt x="59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8" name="Google Shape;2798;p61"/>
            <p:cNvSpPr/>
            <p:nvPr/>
          </p:nvSpPr>
          <p:spPr>
            <a:xfrm rot="-970049">
              <a:off x="9277888" y="3424923"/>
              <a:ext cx="256014" cy="146410"/>
            </a:xfrm>
            <a:custGeom>
              <a:avLst/>
              <a:gdLst/>
              <a:ahLst/>
              <a:cxnLst/>
              <a:rect l="l" t="t" r="r" b="b"/>
              <a:pathLst>
                <a:path w="13195" h="7546" extrusionOk="0">
                  <a:moveTo>
                    <a:pt x="633" y="1"/>
                  </a:moveTo>
                  <a:cubicBezTo>
                    <a:pt x="127" y="1"/>
                    <a:pt x="1" y="169"/>
                    <a:pt x="1" y="633"/>
                  </a:cubicBezTo>
                  <a:cubicBezTo>
                    <a:pt x="22" y="2719"/>
                    <a:pt x="22" y="4806"/>
                    <a:pt x="1" y="6892"/>
                  </a:cubicBezTo>
                  <a:cubicBezTo>
                    <a:pt x="1" y="7377"/>
                    <a:pt x="148" y="7525"/>
                    <a:pt x="633" y="7525"/>
                  </a:cubicBezTo>
                  <a:cubicBezTo>
                    <a:pt x="1300" y="7518"/>
                    <a:pt x="1966" y="7515"/>
                    <a:pt x="2630" y="7515"/>
                  </a:cubicBezTo>
                  <a:cubicBezTo>
                    <a:pt x="3958" y="7515"/>
                    <a:pt x="5284" y="7525"/>
                    <a:pt x="6619" y="7525"/>
                  </a:cubicBezTo>
                  <a:cubicBezTo>
                    <a:pt x="8600" y="7525"/>
                    <a:pt x="10560" y="7525"/>
                    <a:pt x="12541" y="7546"/>
                  </a:cubicBezTo>
                  <a:cubicBezTo>
                    <a:pt x="12984" y="7546"/>
                    <a:pt x="13194" y="7462"/>
                    <a:pt x="13194" y="6935"/>
                  </a:cubicBezTo>
                  <a:cubicBezTo>
                    <a:pt x="13173" y="4827"/>
                    <a:pt x="13173" y="2719"/>
                    <a:pt x="13194" y="612"/>
                  </a:cubicBezTo>
                  <a:cubicBezTo>
                    <a:pt x="13194" y="148"/>
                    <a:pt x="13068" y="1"/>
                    <a:pt x="12604" y="1"/>
                  </a:cubicBezTo>
                  <a:cubicBezTo>
                    <a:pt x="10602" y="11"/>
                    <a:pt x="8605" y="16"/>
                    <a:pt x="6611" y="16"/>
                  </a:cubicBezTo>
                  <a:cubicBezTo>
                    <a:pt x="4616" y="16"/>
                    <a:pt x="2625" y="11"/>
                    <a:pt x="63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9" name="Google Shape;2799;p61"/>
            <p:cNvSpPr/>
            <p:nvPr/>
          </p:nvSpPr>
          <p:spPr>
            <a:xfrm rot="-970049">
              <a:off x="8779522" y="3569385"/>
              <a:ext cx="256402" cy="146410"/>
            </a:xfrm>
            <a:custGeom>
              <a:avLst/>
              <a:gdLst/>
              <a:ahLst/>
              <a:cxnLst/>
              <a:rect l="l" t="t" r="r" b="b"/>
              <a:pathLst>
                <a:path w="13215" h="7546" extrusionOk="0">
                  <a:moveTo>
                    <a:pt x="654" y="1"/>
                  </a:moveTo>
                  <a:cubicBezTo>
                    <a:pt x="148" y="1"/>
                    <a:pt x="21" y="148"/>
                    <a:pt x="21" y="633"/>
                  </a:cubicBezTo>
                  <a:cubicBezTo>
                    <a:pt x="42" y="2719"/>
                    <a:pt x="42" y="4806"/>
                    <a:pt x="21" y="6892"/>
                  </a:cubicBezTo>
                  <a:cubicBezTo>
                    <a:pt x="0" y="7440"/>
                    <a:pt x="232" y="7525"/>
                    <a:pt x="717" y="7525"/>
                  </a:cubicBezTo>
                  <a:lnTo>
                    <a:pt x="6639" y="7525"/>
                  </a:lnTo>
                  <a:cubicBezTo>
                    <a:pt x="8599" y="7525"/>
                    <a:pt x="10580" y="7525"/>
                    <a:pt x="12540" y="7546"/>
                  </a:cubicBezTo>
                  <a:cubicBezTo>
                    <a:pt x="13004" y="7546"/>
                    <a:pt x="13215" y="7462"/>
                    <a:pt x="13215" y="6935"/>
                  </a:cubicBezTo>
                  <a:cubicBezTo>
                    <a:pt x="13173" y="4827"/>
                    <a:pt x="13194" y="2719"/>
                    <a:pt x="13215" y="612"/>
                  </a:cubicBezTo>
                  <a:cubicBezTo>
                    <a:pt x="13215" y="169"/>
                    <a:pt x="13088" y="1"/>
                    <a:pt x="12604" y="1"/>
                  </a:cubicBezTo>
                  <a:cubicBezTo>
                    <a:pt x="10612" y="11"/>
                    <a:pt x="8620" y="16"/>
                    <a:pt x="6629" y="16"/>
                  </a:cubicBezTo>
                  <a:cubicBezTo>
                    <a:pt x="4637" y="16"/>
                    <a:pt x="2645" y="11"/>
                    <a:pt x="65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0" name="Google Shape;2800;p61"/>
            <p:cNvSpPr/>
            <p:nvPr/>
          </p:nvSpPr>
          <p:spPr>
            <a:xfrm rot="-970049">
              <a:off x="8316354" y="3884481"/>
              <a:ext cx="258866" cy="135797"/>
            </a:xfrm>
            <a:custGeom>
              <a:avLst/>
              <a:gdLst/>
              <a:ahLst/>
              <a:cxnLst/>
              <a:rect l="l" t="t" r="r" b="b"/>
              <a:pathLst>
                <a:path w="13342" h="6999" extrusionOk="0">
                  <a:moveTo>
                    <a:pt x="611" y="1"/>
                  </a:moveTo>
                  <a:cubicBezTo>
                    <a:pt x="148" y="1"/>
                    <a:pt x="0" y="149"/>
                    <a:pt x="0" y="591"/>
                  </a:cubicBezTo>
                  <a:cubicBezTo>
                    <a:pt x="21" y="2530"/>
                    <a:pt x="21" y="4469"/>
                    <a:pt x="0" y="6387"/>
                  </a:cubicBezTo>
                  <a:cubicBezTo>
                    <a:pt x="0" y="6851"/>
                    <a:pt x="148" y="6998"/>
                    <a:pt x="611" y="6998"/>
                  </a:cubicBezTo>
                  <a:cubicBezTo>
                    <a:pt x="2624" y="6988"/>
                    <a:pt x="4642" y="6982"/>
                    <a:pt x="6663" y="6982"/>
                  </a:cubicBezTo>
                  <a:cubicBezTo>
                    <a:pt x="8684" y="6982"/>
                    <a:pt x="10707" y="6988"/>
                    <a:pt x="12730" y="6998"/>
                  </a:cubicBezTo>
                  <a:cubicBezTo>
                    <a:pt x="13194" y="6998"/>
                    <a:pt x="13320" y="6851"/>
                    <a:pt x="13320" y="6387"/>
                  </a:cubicBezTo>
                  <a:cubicBezTo>
                    <a:pt x="13299" y="4490"/>
                    <a:pt x="13299" y="2572"/>
                    <a:pt x="13320" y="675"/>
                  </a:cubicBezTo>
                  <a:cubicBezTo>
                    <a:pt x="13341" y="149"/>
                    <a:pt x="13173" y="1"/>
                    <a:pt x="1264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1" name="Google Shape;2801;p61"/>
            <p:cNvSpPr/>
            <p:nvPr/>
          </p:nvSpPr>
          <p:spPr>
            <a:xfrm rot="-970049">
              <a:off x="7817920" y="4028603"/>
              <a:ext cx="258866" cy="136204"/>
            </a:xfrm>
            <a:custGeom>
              <a:avLst/>
              <a:gdLst/>
              <a:ahLst/>
              <a:cxnLst/>
              <a:rect l="l" t="t" r="r" b="b"/>
              <a:pathLst>
                <a:path w="13342" h="7020" extrusionOk="0">
                  <a:moveTo>
                    <a:pt x="696" y="1"/>
                  </a:moveTo>
                  <a:cubicBezTo>
                    <a:pt x="169" y="1"/>
                    <a:pt x="1" y="148"/>
                    <a:pt x="1" y="675"/>
                  </a:cubicBezTo>
                  <a:cubicBezTo>
                    <a:pt x="43" y="2551"/>
                    <a:pt x="43" y="4448"/>
                    <a:pt x="1" y="6324"/>
                  </a:cubicBezTo>
                  <a:cubicBezTo>
                    <a:pt x="1" y="6830"/>
                    <a:pt x="148" y="7019"/>
                    <a:pt x="675" y="7019"/>
                  </a:cubicBezTo>
                  <a:cubicBezTo>
                    <a:pt x="2667" y="7009"/>
                    <a:pt x="4664" y="7003"/>
                    <a:pt x="6661" y="7003"/>
                  </a:cubicBezTo>
                  <a:cubicBezTo>
                    <a:pt x="8658" y="7003"/>
                    <a:pt x="10655" y="7009"/>
                    <a:pt x="12646" y="7019"/>
                  </a:cubicBezTo>
                  <a:cubicBezTo>
                    <a:pt x="13173" y="7019"/>
                    <a:pt x="13342" y="6872"/>
                    <a:pt x="13342" y="6345"/>
                  </a:cubicBezTo>
                  <a:cubicBezTo>
                    <a:pt x="13300" y="4490"/>
                    <a:pt x="13300" y="2614"/>
                    <a:pt x="13342" y="760"/>
                  </a:cubicBezTo>
                  <a:cubicBezTo>
                    <a:pt x="13342" y="191"/>
                    <a:pt x="13194" y="1"/>
                    <a:pt x="12604" y="1"/>
                  </a:cubicBezTo>
                  <a:cubicBezTo>
                    <a:pt x="11614" y="22"/>
                    <a:pt x="10628" y="27"/>
                    <a:pt x="9643" y="27"/>
                  </a:cubicBezTo>
                  <a:cubicBezTo>
                    <a:pt x="8658" y="27"/>
                    <a:pt x="7672" y="22"/>
                    <a:pt x="6682" y="22"/>
                  </a:cubicBezTo>
                  <a:cubicBezTo>
                    <a:pt x="4680" y="22"/>
                    <a:pt x="2677" y="22"/>
                    <a:pt x="69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2" name="Google Shape;2802;p61"/>
            <p:cNvSpPr/>
            <p:nvPr/>
          </p:nvSpPr>
          <p:spPr>
            <a:xfrm rot="-970049">
              <a:off x="9324798" y="3591959"/>
              <a:ext cx="256421" cy="135816"/>
            </a:xfrm>
            <a:custGeom>
              <a:avLst/>
              <a:gdLst/>
              <a:ahLst/>
              <a:cxnLst/>
              <a:rect l="l" t="t" r="r" b="b"/>
              <a:pathLst>
                <a:path w="13216" h="7000" extrusionOk="0">
                  <a:moveTo>
                    <a:pt x="582" y="0"/>
                  </a:moveTo>
                  <a:cubicBezTo>
                    <a:pt x="97" y="0"/>
                    <a:pt x="1" y="214"/>
                    <a:pt x="1" y="676"/>
                  </a:cubicBezTo>
                  <a:cubicBezTo>
                    <a:pt x="22" y="2573"/>
                    <a:pt x="43" y="4449"/>
                    <a:pt x="1" y="6346"/>
                  </a:cubicBezTo>
                  <a:cubicBezTo>
                    <a:pt x="1" y="6873"/>
                    <a:pt x="169" y="6999"/>
                    <a:pt x="675" y="6999"/>
                  </a:cubicBezTo>
                  <a:cubicBezTo>
                    <a:pt x="1329" y="6992"/>
                    <a:pt x="1982" y="6990"/>
                    <a:pt x="2634" y="6990"/>
                  </a:cubicBezTo>
                  <a:cubicBezTo>
                    <a:pt x="3940" y="6990"/>
                    <a:pt x="5242" y="6999"/>
                    <a:pt x="6534" y="6999"/>
                  </a:cubicBezTo>
                  <a:lnTo>
                    <a:pt x="12520" y="6999"/>
                  </a:lnTo>
                  <a:cubicBezTo>
                    <a:pt x="13005" y="6999"/>
                    <a:pt x="13194" y="6894"/>
                    <a:pt x="13194" y="6346"/>
                  </a:cubicBezTo>
                  <a:cubicBezTo>
                    <a:pt x="13173" y="4428"/>
                    <a:pt x="13173" y="2531"/>
                    <a:pt x="13194" y="634"/>
                  </a:cubicBezTo>
                  <a:cubicBezTo>
                    <a:pt x="13215" y="128"/>
                    <a:pt x="13047" y="2"/>
                    <a:pt x="12562" y="2"/>
                  </a:cubicBezTo>
                  <a:cubicBezTo>
                    <a:pt x="10581" y="12"/>
                    <a:pt x="8595" y="18"/>
                    <a:pt x="6608" y="18"/>
                  </a:cubicBezTo>
                  <a:cubicBezTo>
                    <a:pt x="4622" y="18"/>
                    <a:pt x="2635" y="12"/>
                    <a:pt x="654" y="2"/>
                  </a:cubicBezTo>
                  <a:cubicBezTo>
                    <a:pt x="629" y="1"/>
                    <a:pt x="605" y="0"/>
                    <a:pt x="58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3" name="Google Shape;2803;p61"/>
            <p:cNvSpPr/>
            <p:nvPr/>
          </p:nvSpPr>
          <p:spPr>
            <a:xfrm rot="-970049">
              <a:off x="8826899" y="3736432"/>
              <a:ext cx="255994" cy="136204"/>
            </a:xfrm>
            <a:custGeom>
              <a:avLst/>
              <a:gdLst/>
              <a:ahLst/>
              <a:cxnLst/>
              <a:rect l="l" t="t" r="r" b="b"/>
              <a:pathLst>
                <a:path w="13194" h="7020" extrusionOk="0">
                  <a:moveTo>
                    <a:pt x="611" y="1"/>
                  </a:moveTo>
                  <a:cubicBezTo>
                    <a:pt x="169" y="1"/>
                    <a:pt x="0" y="127"/>
                    <a:pt x="0" y="591"/>
                  </a:cubicBezTo>
                  <a:cubicBezTo>
                    <a:pt x="21" y="2530"/>
                    <a:pt x="21" y="4469"/>
                    <a:pt x="0" y="6387"/>
                  </a:cubicBezTo>
                  <a:cubicBezTo>
                    <a:pt x="0" y="6893"/>
                    <a:pt x="169" y="7019"/>
                    <a:pt x="654" y="7019"/>
                  </a:cubicBezTo>
                  <a:cubicBezTo>
                    <a:pt x="2635" y="7009"/>
                    <a:pt x="4616" y="7003"/>
                    <a:pt x="6597" y="7003"/>
                  </a:cubicBezTo>
                  <a:cubicBezTo>
                    <a:pt x="8578" y="7003"/>
                    <a:pt x="10559" y="7009"/>
                    <a:pt x="12541" y="7019"/>
                  </a:cubicBezTo>
                  <a:cubicBezTo>
                    <a:pt x="13025" y="7019"/>
                    <a:pt x="13194" y="6893"/>
                    <a:pt x="13194" y="6387"/>
                  </a:cubicBezTo>
                  <a:cubicBezTo>
                    <a:pt x="13173" y="4490"/>
                    <a:pt x="13173" y="2572"/>
                    <a:pt x="13194" y="675"/>
                  </a:cubicBezTo>
                  <a:cubicBezTo>
                    <a:pt x="13194" y="127"/>
                    <a:pt x="13025" y="22"/>
                    <a:pt x="12519" y="22"/>
                  </a:cubicBezTo>
                  <a:lnTo>
                    <a:pt x="6597" y="22"/>
                  </a:lnTo>
                  <a:cubicBezTo>
                    <a:pt x="4595" y="22"/>
                    <a:pt x="2614" y="22"/>
                    <a:pt x="61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4" name="Google Shape;2804;p61"/>
            <p:cNvSpPr/>
            <p:nvPr/>
          </p:nvSpPr>
          <p:spPr>
            <a:xfrm rot="-970049">
              <a:off x="8542700" y="3643344"/>
              <a:ext cx="222875" cy="146410"/>
            </a:xfrm>
            <a:custGeom>
              <a:avLst/>
              <a:gdLst/>
              <a:ahLst/>
              <a:cxnLst/>
              <a:rect l="l" t="t" r="r" b="b"/>
              <a:pathLst>
                <a:path w="11487" h="7546" extrusionOk="0">
                  <a:moveTo>
                    <a:pt x="5796" y="1"/>
                  </a:moveTo>
                  <a:cubicBezTo>
                    <a:pt x="4068" y="1"/>
                    <a:pt x="2340" y="1"/>
                    <a:pt x="611" y="22"/>
                  </a:cubicBezTo>
                  <a:cubicBezTo>
                    <a:pt x="581" y="20"/>
                    <a:pt x="552" y="20"/>
                    <a:pt x="525" y="20"/>
                  </a:cubicBezTo>
                  <a:cubicBezTo>
                    <a:pt x="147" y="20"/>
                    <a:pt x="0" y="160"/>
                    <a:pt x="0" y="612"/>
                  </a:cubicBezTo>
                  <a:cubicBezTo>
                    <a:pt x="21" y="2719"/>
                    <a:pt x="21" y="4848"/>
                    <a:pt x="0" y="6977"/>
                  </a:cubicBezTo>
                  <a:cubicBezTo>
                    <a:pt x="0" y="7419"/>
                    <a:pt x="148" y="7546"/>
                    <a:pt x="569" y="7546"/>
                  </a:cubicBezTo>
                  <a:cubicBezTo>
                    <a:pt x="2287" y="7535"/>
                    <a:pt x="4010" y="7530"/>
                    <a:pt x="5733" y="7530"/>
                  </a:cubicBezTo>
                  <a:cubicBezTo>
                    <a:pt x="7456" y="7530"/>
                    <a:pt x="9179" y="7535"/>
                    <a:pt x="10896" y="7546"/>
                  </a:cubicBezTo>
                  <a:cubicBezTo>
                    <a:pt x="11381" y="7546"/>
                    <a:pt x="11487" y="7335"/>
                    <a:pt x="11487" y="6914"/>
                  </a:cubicBezTo>
                  <a:cubicBezTo>
                    <a:pt x="11466" y="4806"/>
                    <a:pt x="11466" y="2698"/>
                    <a:pt x="11487" y="591"/>
                  </a:cubicBezTo>
                  <a:cubicBezTo>
                    <a:pt x="11487" y="127"/>
                    <a:pt x="11318" y="1"/>
                    <a:pt x="1087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5" name="Google Shape;2805;p61"/>
            <p:cNvSpPr/>
            <p:nvPr/>
          </p:nvSpPr>
          <p:spPr>
            <a:xfrm rot="-970049">
              <a:off x="9548896" y="3352205"/>
              <a:ext cx="215521" cy="146410"/>
            </a:xfrm>
            <a:custGeom>
              <a:avLst/>
              <a:gdLst/>
              <a:ahLst/>
              <a:cxnLst/>
              <a:rect l="l" t="t" r="r" b="b"/>
              <a:pathLst>
                <a:path w="11108" h="7546" extrusionOk="0">
                  <a:moveTo>
                    <a:pt x="653" y="1"/>
                  </a:moveTo>
                  <a:cubicBezTo>
                    <a:pt x="169" y="1"/>
                    <a:pt x="0" y="127"/>
                    <a:pt x="0" y="633"/>
                  </a:cubicBezTo>
                  <a:cubicBezTo>
                    <a:pt x="21" y="2698"/>
                    <a:pt x="21" y="4785"/>
                    <a:pt x="0" y="6871"/>
                  </a:cubicBezTo>
                  <a:cubicBezTo>
                    <a:pt x="0" y="7419"/>
                    <a:pt x="190" y="7525"/>
                    <a:pt x="696" y="7525"/>
                  </a:cubicBezTo>
                  <a:cubicBezTo>
                    <a:pt x="1237" y="7518"/>
                    <a:pt x="1778" y="7515"/>
                    <a:pt x="2318" y="7515"/>
                  </a:cubicBezTo>
                  <a:cubicBezTo>
                    <a:pt x="3398" y="7515"/>
                    <a:pt x="4475" y="7525"/>
                    <a:pt x="5543" y="7525"/>
                  </a:cubicBezTo>
                  <a:cubicBezTo>
                    <a:pt x="6365" y="7525"/>
                    <a:pt x="7187" y="7519"/>
                    <a:pt x="8009" y="7519"/>
                  </a:cubicBezTo>
                  <a:cubicBezTo>
                    <a:pt x="8831" y="7519"/>
                    <a:pt x="9653" y="7525"/>
                    <a:pt x="10475" y="7546"/>
                  </a:cubicBezTo>
                  <a:cubicBezTo>
                    <a:pt x="10939" y="7546"/>
                    <a:pt x="11086" y="7419"/>
                    <a:pt x="11086" y="6935"/>
                  </a:cubicBezTo>
                  <a:cubicBezTo>
                    <a:pt x="11065" y="4827"/>
                    <a:pt x="11065" y="2719"/>
                    <a:pt x="11086" y="612"/>
                  </a:cubicBezTo>
                  <a:cubicBezTo>
                    <a:pt x="11107" y="106"/>
                    <a:pt x="10918" y="1"/>
                    <a:pt x="10433" y="1"/>
                  </a:cubicBezTo>
                  <a:cubicBezTo>
                    <a:pt x="8799" y="11"/>
                    <a:pt x="7166" y="16"/>
                    <a:pt x="5535" y="16"/>
                  </a:cubicBezTo>
                  <a:cubicBezTo>
                    <a:pt x="3904" y="16"/>
                    <a:pt x="2276" y="11"/>
                    <a:pt x="65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6" name="Google Shape;2806;p61"/>
            <p:cNvSpPr/>
            <p:nvPr/>
          </p:nvSpPr>
          <p:spPr>
            <a:xfrm rot="-970049">
              <a:off x="9050524" y="3497131"/>
              <a:ext cx="212669" cy="146041"/>
            </a:xfrm>
            <a:custGeom>
              <a:avLst/>
              <a:gdLst/>
              <a:ahLst/>
              <a:cxnLst/>
              <a:rect l="l" t="t" r="r" b="b"/>
              <a:pathLst>
                <a:path w="10961" h="7527" extrusionOk="0">
                  <a:moveTo>
                    <a:pt x="612" y="1"/>
                  </a:moveTo>
                  <a:cubicBezTo>
                    <a:pt x="169" y="1"/>
                    <a:pt x="1" y="127"/>
                    <a:pt x="1" y="591"/>
                  </a:cubicBezTo>
                  <a:cubicBezTo>
                    <a:pt x="22" y="2698"/>
                    <a:pt x="22" y="4806"/>
                    <a:pt x="1" y="6914"/>
                  </a:cubicBezTo>
                  <a:cubicBezTo>
                    <a:pt x="1" y="7377"/>
                    <a:pt x="148" y="7525"/>
                    <a:pt x="612" y="7525"/>
                  </a:cubicBezTo>
                  <a:cubicBezTo>
                    <a:pt x="1153" y="7518"/>
                    <a:pt x="1694" y="7515"/>
                    <a:pt x="2235" y="7515"/>
                  </a:cubicBezTo>
                  <a:cubicBezTo>
                    <a:pt x="3316" y="7515"/>
                    <a:pt x="4398" y="7525"/>
                    <a:pt x="5480" y="7525"/>
                  </a:cubicBezTo>
                  <a:cubicBezTo>
                    <a:pt x="6562" y="7525"/>
                    <a:pt x="7644" y="7515"/>
                    <a:pt x="8726" y="7515"/>
                  </a:cubicBezTo>
                  <a:cubicBezTo>
                    <a:pt x="9267" y="7515"/>
                    <a:pt x="9808" y="7518"/>
                    <a:pt x="10349" y="7525"/>
                  </a:cubicBezTo>
                  <a:cubicBezTo>
                    <a:pt x="10377" y="7526"/>
                    <a:pt x="10404" y="7527"/>
                    <a:pt x="10430" y="7527"/>
                  </a:cubicBezTo>
                  <a:cubicBezTo>
                    <a:pt x="10830" y="7527"/>
                    <a:pt x="10960" y="7370"/>
                    <a:pt x="10960" y="6935"/>
                  </a:cubicBezTo>
                  <a:cubicBezTo>
                    <a:pt x="10939" y="4827"/>
                    <a:pt x="10939" y="2719"/>
                    <a:pt x="10960" y="612"/>
                  </a:cubicBezTo>
                  <a:cubicBezTo>
                    <a:pt x="10960" y="148"/>
                    <a:pt x="10834" y="1"/>
                    <a:pt x="10370" y="1"/>
                  </a:cubicBezTo>
                  <a:cubicBezTo>
                    <a:pt x="8747" y="11"/>
                    <a:pt x="7119" y="16"/>
                    <a:pt x="5491" y="16"/>
                  </a:cubicBezTo>
                  <a:cubicBezTo>
                    <a:pt x="3863" y="16"/>
                    <a:pt x="2235" y="11"/>
                    <a:pt x="61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7" name="Google Shape;2807;p61"/>
            <p:cNvSpPr/>
            <p:nvPr/>
          </p:nvSpPr>
          <p:spPr>
            <a:xfrm rot="-970049">
              <a:off x="8044452" y="3789180"/>
              <a:ext cx="210612" cy="146410"/>
            </a:xfrm>
            <a:custGeom>
              <a:avLst/>
              <a:gdLst/>
              <a:ahLst/>
              <a:cxnLst/>
              <a:rect l="l" t="t" r="r" b="b"/>
              <a:pathLst>
                <a:path w="10855" h="7546" extrusionOk="0">
                  <a:moveTo>
                    <a:pt x="633" y="1"/>
                  </a:moveTo>
                  <a:cubicBezTo>
                    <a:pt x="169" y="1"/>
                    <a:pt x="22" y="127"/>
                    <a:pt x="22" y="612"/>
                  </a:cubicBezTo>
                  <a:cubicBezTo>
                    <a:pt x="43" y="2719"/>
                    <a:pt x="43" y="4827"/>
                    <a:pt x="22" y="6935"/>
                  </a:cubicBezTo>
                  <a:cubicBezTo>
                    <a:pt x="1" y="7440"/>
                    <a:pt x="190" y="7546"/>
                    <a:pt x="675" y="7546"/>
                  </a:cubicBezTo>
                  <a:cubicBezTo>
                    <a:pt x="2256" y="7535"/>
                    <a:pt x="3842" y="7530"/>
                    <a:pt x="5430" y="7530"/>
                  </a:cubicBezTo>
                  <a:cubicBezTo>
                    <a:pt x="7019" y="7530"/>
                    <a:pt x="8610" y="7535"/>
                    <a:pt x="10201" y="7546"/>
                  </a:cubicBezTo>
                  <a:cubicBezTo>
                    <a:pt x="10686" y="7546"/>
                    <a:pt x="10855" y="7419"/>
                    <a:pt x="10855" y="6914"/>
                  </a:cubicBezTo>
                  <a:cubicBezTo>
                    <a:pt x="10813" y="4827"/>
                    <a:pt x="10813" y="2762"/>
                    <a:pt x="10855" y="675"/>
                  </a:cubicBezTo>
                  <a:cubicBezTo>
                    <a:pt x="10855" y="127"/>
                    <a:pt x="10665" y="22"/>
                    <a:pt x="10159" y="22"/>
                  </a:cubicBezTo>
                  <a:cubicBezTo>
                    <a:pt x="9632" y="29"/>
                    <a:pt x="9105" y="31"/>
                    <a:pt x="8578" y="31"/>
                  </a:cubicBezTo>
                  <a:cubicBezTo>
                    <a:pt x="7525" y="31"/>
                    <a:pt x="6471" y="22"/>
                    <a:pt x="5417" y="22"/>
                  </a:cubicBezTo>
                  <a:cubicBezTo>
                    <a:pt x="3815" y="22"/>
                    <a:pt x="2213" y="22"/>
                    <a:pt x="63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8" name="Google Shape;2808;p61"/>
            <p:cNvSpPr/>
            <p:nvPr/>
          </p:nvSpPr>
          <p:spPr>
            <a:xfrm rot="-970049">
              <a:off x="8589616" y="3810417"/>
              <a:ext cx="222875" cy="135836"/>
            </a:xfrm>
            <a:custGeom>
              <a:avLst/>
              <a:gdLst/>
              <a:ahLst/>
              <a:cxnLst/>
              <a:rect l="l" t="t" r="r" b="b"/>
              <a:pathLst>
                <a:path w="11487" h="7001" extrusionOk="0">
                  <a:moveTo>
                    <a:pt x="525" y="1"/>
                  </a:moveTo>
                  <a:cubicBezTo>
                    <a:pt x="147" y="1"/>
                    <a:pt x="0" y="141"/>
                    <a:pt x="0" y="593"/>
                  </a:cubicBezTo>
                  <a:cubicBezTo>
                    <a:pt x="21" y="2532"/>
                    <a:pt x="21" y="4492"/>
                    <a:pt x="0" y="6431"/>
                  </a:cubicBezTo>
                  <a:cubicBezTo>
                    <a:pt x="0" y="6874"/>
                    <a:pt x="148" y="7000"/>
                    <a:pt x="569" y="7000"/>
                  </a:cubicBezTo>
                  <a:cubicBezTo>
                    <a:pt x="2287" y="6990"/>
                    <a:pt x="4005" y="6984"/>
                    <a:pt x="5725" y="6984"/>
                  </a:cubicBezTo>
                  <a:cubicBezTo>
                    <a:pt x="7445" y="6984"/>
                    <a:pt x="9168" y="6990"/>
                    <a:pt x="10896" y="7000"/>
                  </a:cubicBezTo>
                  <a:cubicBezTo>
                    <a:pt x="11318" y="7000"/>
                    <a:pt x="11466" y="6874"/>
                    <a:pt x="11466" y="6431"/>
                  </a:cubicBezTo>
                  <a:cubicBezTo>
                    <a:pt x="11444" y="4492"/>
                    <a:pt x="11444" y="2532"/>
                    <a:pt x="11466" y="593"/>
                  </a:cubicBezTo>
                  <a:cubicBezTo>
                    <a:pt x="11487" y="129"/>
                    <a:pt x="11318" y="3"/>
                    <a:pt x="10854" y="3"/>
                  </a:cubicBezTo>
                  <a:lnTo>
                    <a:pt x="611" y="3"/>
                  </a:lnTo>
                  <a:cubicBezTo>
                    <a:pt x="581" y="2"/>
                    <a:pt x="552" y="1"/>
                    <a:pt x="52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9" name="Google Shape;2809;p61"/>
            <p:cNvSpPr/>
            <p:nvPr/>
          </p:nvSpPr>
          <p:spPr>
            <a:xfrm rot="-970049">
              <a:off x="9595882" y="3519366"/>
              <a:ext cx="215114" cy="136204"/>
            </a:xfrm>
            <a:custGeom>
              <a:avLst/>
              <a:gdLst/>
              <a:ahLst/>
              <a:cxnLst/>
              <a:rect l="l" t="t" r="r" b="b"/>
              <a:pathLst>
                <a:path w="11087" h="7020" extrusionOk="0">
                  <a:moveTo>
                    <a:pt x="653" y="1"/>
                  </a:moveTo>
                  <a:cubicBezTo>
                    <a:pt x="190" y="1"/>
                    <a:pt x="0" y="106"/>
                    <a:pt x="0" y="633"/>
                  </a:cubicBezTo>
                  <a:cubicBezTo>
                    <a:pt x="21" y="2572"/>
                    <a:pt x="21" y="4490"/>
                    <a:pt x="0" y="6429"/>
                  </a:cubicBezTo>
                  <a:cubicBezTo>
                    <a:pt x="0" y="6893"/>
                    <a:pt x="148" y="7019"/>
                    <a:pt x="611" y="7019"/>
                  </a:cubicBezTo>
                  <a:cubicBezTo>
                    <a:pt x="2255" y="7009"/>
                    <a:pt x="3899" y="7003"/>
                    <a:pt x="5543" y="7003"/>
                  </a:cubicBezTo>
                  <a:cubicBezTo>
                    <a:pt x="7187" y="7003"/>
                    <a:pt x="8831" y="7009"/>
                    <a:pt x="10475" y="7019"/>
                  </a:cubicBezTo>
                  <a:cubicBezTo>
                    <a:pt x="10981" y="7019"/>
                    <a:pt x="11086" y="6851"/>
                    <a:pt x="11086" y="6366"/>
                  </a:cubicBezTo>
                  <a:cubicBezTo>
                    <a:pt x="11065" y="4469"/>
                    <a:pt x="11065" y="2551"/>
                    <a:pt x="11086" y="654"/>
                  </a:cubicBezTo>
                  <a:cubicBezTo>
                    <a:pt x="11086" y="148"/>
                    <a:pt x="10939" y="22"/>
                    <a:pt x="10454" y="22"/>
                  </a:cubicBezTo>
                  <a:lnTo>
                    <a:pt x="5585" y="22"/>
                  </a:lnTo>
                  <a:cubicBezTo>
                    <a:pt x="3941" y="22"/>
                    <a:pt x="2297" y="22"/>
                    <a:pt x="65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0" name="Google Shape;2810;p61"/>
            <p:cNvSpPr/>
            <p:nvPr/>
          </p:nvSpPr>
          <p:spPr>
            <a:xfrm rot="-970049">
              <a:off x="9097607" y="3664608"/>
              <a:ext cx="212669" cy="135816"/>
            </a:xfrm>
            <a:custGeom>
              <a:avLst/>
              <a:gdLst/>
              <a:ahLst/>
              <a:cxnLst/>
              <a:rect l="l" t="t" r="r" b="b"/>
              <a:pathLst>
                <a:path w="10961" h="7000" extrusionOk="0">
                  <a:moveTo>
                    <a:pt x="534" y="0"/>
                  </a:moveTo>
                  <a:cubicBezTo>
                    <a:pt x="149" y="0"/>
                    <a:pt x="1" y="157"/>
                    <a:pt x="1" y="592"/>
                  </a:cubicBezTo>
                  <a:cubicBezTo>
                    <a:pt x="22" y="2531"/>
                    <a:pt x="22" y="4491"/>
                    <a:pt x="1" y="6430"/>
                  </a:cubicBezTo>
                  <a:cubicBezTo>
                    <a:pt x="1" y="6873"/>
                    <a:pt x="169" y="6999"/>
                    <a:pt x="591" y="6999"/>
                  </a:cubicBezTo>
                  <a:cubicBezTo>
                    <a:pt x="2224" y="6989"/>
                    <a:pt x="3857" y="6983"/>
                    <a:pt x="5491" y="6983"/>
                  </a:cubicBezTo>
                  <a:cubicBezTo>
                    <a:pt x="7124" y="6983"/>
                    <a:pt x="8758" y="6989"/>
                    <a:pt x="10391" y="6999"/>
                  </a:cubicBezTo>
                  <a:cubicBezTo>
                    <a:pt x="10791" y="6999"/>
                    <a:pt x="10960" y="6873"/>
                    <a:pt x="10960" y="6430"/>
                  </a:cubicBezTo>
                  <a:cubicBezTo>
                    <a:pt x="10939" y="4491"/>
                    <a:pt x="10939" y="2531"/>
                    <a:pt x="10960" y="592"/>
                  </a:cubicBezTo>
                  <a:cubicBezTo>
                    <a:pt x="10960" y="107"/>
                    <a:pt x="10791" y="2"/>
                    <a:pt x="10349" y="2"/>
                  </a:cubicBezTo>
                  <a:lnTo>
                    <a:pt x="612" y="2"/>
                  </a:lnTo>
                  <a:cubicBezTo>
                    <a:pt x="585" y="1"/>
                    <a:pt x="559" y="0"/>
                    <a:pt x="53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1" name="Google Shape;2811;p61"/>
            <p:cNvSpPr/>
            <p:nvPr/>
          </p:nvSpPr>
          <p:spPr>
            <a:xfrm rot="-970049">
              <a:off x="8090987" y="3956405"/>
              <a:ext cx="210612" cy="135836"/>
            </a:xfrm>
            <a:custGeom>
              <a:avLst/>
              <a:gdLst/>
              <a:ahLst/>
              <a:cxnLst/>
              <a:rect l="l" t="t" r="r" b="b"/>
              <a:pathLst>
                <a:path w="10855" h="7001" extrusionOk="0">
                  <a:moveTo>
                    <a:pt x="654" y="1"/>
                  </a:moveTo>
                  <a:cubicBezTo>
                    <a:pt x="169" y="1"/>
                    <a:pt x="22" y="127"/>
                    <a:pt x="22" y="633"/>
                  </a:cubicBezTo>
                  <a:cubicBezTo>
                    <a:pt x="43" y="2530"/>
                    <a:pt x="43" y="4448"/>
                    <a:pt x="22" y="6345"/>
                  </a:cubicBezTo>
                  <a:cubicBezTo>
                    <a:pt x="0" y="6893"/>
                    <a:pt x="211" y="6998"/>
                    <a:pt x="717" y="6998"/>
                  </a:cubicBezTo>
                  <a:cubicBezTo>
                    <a:pt x="1230" y="6991"/>
                    <a:pt x="1745" y="6989"/>
                    <a:pt x="2262" y="6989"/>
                  </a:cubicBezTo>
                  <a:cubicBezTo>
                    <a:pt x="3295" y="6989"/>
                    <a:pt x="4335" y="6998"/>
                    <a:pt x="5375" y="6998"/>
                  </a:cubicBezTo>
                  <a:cubicBezTo>
                    <a:pt x="6443" y="6998"/>
                    <a:pt x="7511" y="6989"/>
                    <a:pt x="8572" y="6989"/>
                  </a:cubicBezTo>
                  <a:cubicBezTo>
                    <a:pt x="9103" y="6989"/>
                    <a:pt x="9632" y="6991"/>
                    <a:pt x="10159" y="6998"/>
                  </a:cubicBezTo>
                  <a:cubicBezTo>
                    <a:pt x="10191" y="6999"/>
                    <a:pt x="10221" y="7000"/>
                    <a:pt x="10250" y="7000"/>
                  </a:cubicBezTo>
                  <a:cubicBezTo>
                    <a:pt x="10706" y="7000"/>
                    <a:pt x="10855" y="6840"/>
                    <a:pt x="10855" y="6345"/>
                  </a:cubicBezTo>
                  <a:cubicBezTo>
                    <a:pt x="10812" y="4448"/>
                    <a:pt x="10812" y="2572"/>
                    <a:pt x="10855" y="675"/>
                  </a:cubicBezTo>
                  <a:cubicBezTo>
                    <a:pt x="10855" y="191"/>
                    <a:pt x="10728" y="1"/>
                    <a:pt x="10180" y="1"/>
                  </a:cubicBezTo>
                  <a:cubicBezTo>
                    <a:pt x="8599" y="11"/>
                    <a:pt x="7014" y="17"/>
                    <a:pt x="5425" y="17"/>
                  </a:cubicBezTo>
                  <a:cubicBezTo>
                    <a:pt x="3836" y="17"/>
                    <a:pt x="2245" y="11"/>
                    <a:pt x="65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2" name="Google Shape;2812;p61"/>
            <p:cNvSpPr/>
            <p:nvPr/>
          </p:nvSpPr>
          <p:spPr>
            <a:xfrm rot="-970049">
              <a:off x="7574270" y="3471541"/>
              <a:ext cx="2381597" cy="596854"/>
            </a:xfrm>
            <a:custGeom>
              <a:avLst/>
              <a:gdLst/>
              <a:ahLst/>
              <a:cxnLst/>
              <a:rect l="l" t="t" r="r" b="b"/>
              <a:pathLst>
                <a:path w="122748" h="30762" extrusionOk="0">
                  <a:moveTo>
                    <a:pt x="22318" y="7534"/>
                  </a:moveTo>
                  <a:cubicBezTo>
                    <a:pt x="22778" y="7534"/>
                    <a:pt x="22910" y="7712"/>
                    <a:pt x="22910" y="8210"/>
                  </a:cubicBezTo>
                  <a:cubicBezTo>
                    <a:pt x="22868" y="10254"/>
                    <a:pt x="22868" y="12320"/>
                    <a:pt x="22910" y="14385"/>
                  </a:cubicBezTo>
                  <a:cubicBezTo>
                    <a:pt x="22910" y="14912"/>
                    <a:pt x="22762" y="15060"/>
                    <a:pt x="22235" y="15060"/>
                  </a:cubicBezTo>
                  <a:cubicBezTo>
                    <a:pt x="21561" y="15053"/>
                    <a:pt x="20887" y="15050"/>
                    <a:pt x="20212" y="15050"/>
                  </a:cubicBezTo>
                  <a:cubicBezTo>
                    <a:pt x="18863" y="15050"/>
                    <a:pt x="17514" y="15060"/>
                    <a:pt x="16166" y="15060"/>
                  </a:cubicBezTo>
                  <a:cubicBezTo>
                    <a:pt x="14859" y="15060"/>
                    <a:pt x="13543" y="15050"/>
                    <a:pt x="12223" y="15050"/>
                  </a:cubicBezTo>
                  <a:cubicBezTo>
                    <a:pt x="11564" y="15050"/>
                    <a:pt x="10903" y="15053"/>
                    <a:pt x="10243" y="15060"/>
                  </a:cubicBezTo>
                  <a:cubicBezTo>
                    <a:pt x="9716" y="15060"/>
                    <a:pt x="9590" y="14912"/>
                    <a:pt x="9590" y="14385"/>
                  </a:cubicBezTo>
                  <a:cubicBezTo>
                    <a:pt x="9611" y="12320"/>
                    <a:pt x="9611" y="10254"/>
                    <a:pt x="9590" y="8189"/>
                  </a:cubicBezTo>
                  <a:cubicBezTo>
                    <a:pt x="9569" y="7683"/>
                    <a:pt x="9737" y="7536"/>
                    <a:pt x="10264" y="7536"/>
                  </a:cubicBezTo>
                  <a:cubicBezTo>
                    <a:pt x="12256" y="7546"/>
                    <a:pt x="14253" y="7551"/>
                    <a:pt x="16250" y="7551"/>
                  </a:cubicBezTo>
                  <a:cubicBezTo>
                    <a:pt x="18247" y="7551"/>
                    <a:pt x="20244" y="7546"/>
                    <a:pt x="22235" y="7536"/>
                  </a:cubicBezTo>
                  <a:cubicBezTo>
                    <a:pt x="22264" y="7534"/>
                    <a:pt x="22291" y="7534"/>
                    <a:pt x="22318" y="7534"/>
                  </a:cubicBezTo>
                  <a:close/>
                  <a:moveTo>
                    <a:pt x="49023" y="7536"/>
                  </a:moveTo>
                  <a:cubicBezTo>
                    <a:pt x="49466" y="7536"/>
                    <a:pt x="49634" y="7641"/>
                    <a:pt x="49634" y="8126"/>
                  </a:cubicBezTo>
                  <a:cubicBezTo>
                    <a:pt x="49613" y="10233"/>
                    <a:pt x="49613" y="12341"/>
                    <a:pt x="49634" y="14449"/>
                  </a:cubicBezTo>
                  <a:cubicBezTo>
                    <a:pt x="49655" y="14954"/>
                    <a:pt x="49445" y="15060"/>
                    <a:pt x="48981" y="15060"/>
                  </a:cubicBezTo>
                  <a:lnTo>
                    <a:pt x="42995" y="15060"/>
                  </a:lnTo>
                  <a:cubicBezTo>
                    <a:pt x="41661" y="15060"/>
                    <a:pt x="40326" y="15050"/>
                    <a:pt x="38997" y="15050"/>
                  </a:cubicBezTo>
                  <a:cubicBezTo>
                    <a:pt x="38333" y="15050"/>
                    <a:pt x="37670" y="15053"/>
                    <a:pt x="37010" y="15060"/>
                  </a:cubicBezTo>
                  <a:cubicBezTo>
                    <a:pt x="36504" y="15060"/>
                    <a:pt x="36314" y="14933"/>
                    <a:pt x="36314" y="14406"/>
                  </a:cubicBezTo>
                  <a:cubicBezTo>
                    <a:pt x="36335" y="12320"/>
                    <a:pt x="36335" y="10233"/>
                    <a:pt x="36314" y="8147"/>
                  </a:cubicBezTo>
                  <a:cubicBezTo>
                    <a:pt x="36314" y="7704"/>
                    <a:pt x="36441" y="7536"/>
                    <a:pt x="36904" y="7536"/>
                  </a:cubicBezTo>
                  <a:close/>
                  <a:moveTo>
                    <a:pt x="76317" y="7515"/>
                  </a:moveTo>
                  <a:cubicBezTo>
                    <a:pt x="76780" y="7515"/>
                    <a:pt x="76907" y="7683"/>
                    <a:pt x="76907" y="8126"/>
                  </a:cubicBezTo>
                  <a:cubicBezTo>
                    <a:pt x="76886" y="10233"/>
                    <a:pt x="76886" y="12341"/>
                    <a:pt x="76907" y="14449"/>
                  </a:cubicBezTo>
                  <a:cubicBezTo>
                    <a:pt x="76907" y="14975"/>
                    <a:pt x="76696" y="15060"/>
                    <a:pt x="76254" y="15060"/>
                  </a:cubicBezTo>
                  <a:lnTo>
                    <a:pt x="64409" y="15060"/>
                  </a:lnTo>
                  <a:cubicBezTo>
                    <a:pt x="63924" y="15060"/>
                    <a:pt x="63713" y="14975"/>
                    <a:pt x="63713" y="14406"/>
                  </a:cubicBezTo>
                  <a:cubicBezTo>
                    <a:pt x="63734" y="12320"/>
                    <a:pt x="63734" y="10254"/>
                    <a:pt x="63713" y="8168"/>
                  </a:cubicBezTo>
                  <a:cubicBezTo>
                    <a:pt x="63713" y="7683"/>
                    <a:pt x="63840" y="7515"/>
                    <a:pt x="64346" y="7515"/>
                  </a:cubicBezTo>
                  <a:cubicBezTo>
                    <a:pt x="66337" y="7525"/>
                    <a:pt x="68334" y="7530"/>
                    <a:pt x="70331" y="7530"/>
                  </a:cubicBezTo>
                  <a:cubicBezTo>
                    <a:pt x="72328" y="7530"/>
                    <a:pt x="74325" y="7525"/>
                    <a:pt x="76317" y="7515"/>
                  </a:cubicBezTo>
                  <a:close/>
                  <a:moveTo>
                    <a:pt x="88562" y="7515"/>
                  </a:moveTo>
                  <a:cubicBezTo>
                    <a:pt x="89026" y="7515"/>
                    <a:pt x="89152" y="7683"/>
                    <a:pt x="89152" y="8126"/>
                  </a:cubicBezTo>
                  <a:cubicBezTo>
                    <a:pt x="89131" y="10233"/>
                    <a:pt x="89131" y="12341"/>
                    <a:pt x="89152" y="14449"/>
                  </a:cubicBezTo>
                  <a:cubicBezTo>
                    <a:pt x="89152" y="14912"/>
                    <a:pt x="89005" y="15060"/>
                    <a:pt x="88541" y="15060"/>
                  </a:cubicBezTo>
                  <a:cubicBezTo>
                    <a:pt x="88000" y="15053"/>
                    <a:pt x="87459" y="15050"/>
                    <a:pt x="86918" y="15050"/>
                  </a:cubicBezTo>
                  <a:cubicBezTo>
                    <a:pt x="85836" y="15050"/>
                    <a:pt x="84754" y="15060"/>
                    <a:pt x="83672" y="15060"/>
                  </a:cubicBezTo>
                  <a:cubicBezTo>
                    <a:pt x="82576" y="15060"/>
                    <a:pt x="81499" y="15050"/>
                    <a:pt x="80422" y="15050"/>
                  </a:cubicBezTo>
                  <a:cubicBezTo>
                    <a:pt x="79883" y="15050"/>
                    <a:pt x="79345" y="15053"/>
                    <a:pt x="78804" y="15060"/>
                  </a:cubicBezTo>
                  <a:cubicBezTo>
                    <a:pt x="78340" y="15060"/>
                    <a:pt x="78193" y="14891"/>
                    <a:pt x="78193" y="14449"/>
                  </a:cubicBezTo>
                  <a:cubicBezTo>
                    <a:pt x="78214" y="12341"/>
                    <a:pt x="78214" y="10233"/>
                    <a:pt x="78193" y="8126"/>
                  </a:cubicBezTo>
                  <a:cubicBezTo>
                    <a:pt x="78193" y="7662"/>
                    <a:pt x="78340" y="7515"/>
                    <a:pt x="78804" y="7515"/>
                  </a:cubicBezTo>
                  <a:cubicBezTo>
                    <a:pt x="80427" y="7525"/>
                    <a:pt x="82049" y="7530"/>
                    <a:pt x="83675" y="7530"/>
                  </a:cubicBezTo>
                  <a:cubicBezTo>
                    <a:pt x="85300" y="7530"/>
                    <a:pt x="86929" y="7525"/>
                    <a:pt x="88562" y="7515"/>
                  </a:cubicBezTo>
                  <a:close/>
                  <a:moveTo>
                    <a:pt x="103041" y="7515"/>
                  </a:moveTo>
                  <a:cubicBezTo>
                    <a:pt x="103505" y="7515"/>
                    <a:pt x="103652" y="7683"/>
                    <a:pt x="103652" y="8126"/>
                  </a:cubicBezTo>
                  <a:cubicBezTo>
                    <a:pt x="103631" y="10233"/>
                    <a:pt x="103610" y="12341"/>
                    <a:pt x="103652" y="14449"/>
                  </a:cubicBezTo>
                  <a:cubicBezTo>
                    <a:pt x="103652" y="14975"/>
                    <a:pt x="103442" y="15060"/>
                    <a:pt x="102978" y="15060"/>
                  </a:cubicBezTo>
                  <a:lnTo>
                    <a:pt x="97056" y="15060"/>
                  </a:lnTo>
                  <a:cubicBezTo>
                    <a:pt x="95735" y="15060"/>
                    <a:pt x="94405" y="15050"/>
                    <a:pt x="93078" y="15050"/>
                  </a:cubicBezTo>
                  <a:cubicBezTo>
                    <a:pt x="92414" y="15050"/>
                    <a:pt x="91751" y="15053"/>
                    <a:pt x="91091" y="15060"/>
                  </a:cubicBezTo>
                  <a:cubicBezTo>
                    <a:pt x="90585" y="15060"/>
                    <a:pt x="90459" y="14891"/>
                    <a:pt x="90459" y="14406"/>
                  </a:cubicBezTo>
                  <a:cubicBezTo>
                    <a:pt x="90480" y="12341"/>
                    <a:pt x="90480" y="10254"/>
                    <a:pt x="90459" y="8168"/>
                  </a:cubicBezTo>
                  <a:cubicBezTo>
                    <a:pt x="90438" y="7683"/>
                    <a:pt x="90585" y="7515"/>
                    <a:pt x="91070" y="7515"/>
                  </a:cubicBezTo>
                  <a:cubicBezTo>
                    <a:pt x="93072" y="7525"/>
                    <a:pt x="95069" y="7530"/>
                    <a:pt x="97064" y="7530"/>
                  </a:cubicBezTo>
                  <a:cubicBezTo>
                    <a:pt x="99058" y="7530"/>
                    <a:pt x="101050" y="7525"/>
                    <a:pt x="103041" y="7515"/>
                  </a:cubicBezTo>
                  <a:close/>
                  <a:moveTo>
                    <a:pt x="115371" y="7515"/>
                  </a:moveTo>
                  <a:cubicBezTo>
                    <a:pt x="115856" y="7515"/>
                    <a:pt x="116024" y="7641"/>
                    <a:pt x="116024" y="8147"/>
                  </a:cubicBezTo>
                  <a:cubicBezTo>
                    <a:pt x="116003" y="10254"/>
                    <a:pt x="116003" y="12362"/>
                    <a:pt x="116024" y="14470"/>
                  </a:cubicBezTo>
                  <a:cubicBezTo>
                    <a:pt x="116024" y="14933"/>
                    <a:pt x="115877" y="15060"/>
                    <a:pt x="115413" y="15060"/>
                  </a:cubicBezTo>
                  <a:cubicBezTo>
                    <a:pt x="114865" y="15053"/>
                    <a:pt x="114317" y="15050"/>
                    <a:pt x="113769" y="15050"/>
                  </a:cubicBezTo>
                  <a:cubicBezTo>
                    <a:pt x="112673" y="15050"/>
                    <a:pt x="111577" y="15060"/>
                    <a:pt x="110481" y="15060"/>
                  </a:cubicBezTo>
                  <a:cubicBezTo>
                    <a:pt x="109399" y="15060"/>
                    <a:pt x="108317" y="15050"/>
                    <a:pt x="107235" y="15050"/>
                  </a:cubicBezTo>
                  <a:cubicBezTo>
                    <a:pt x="106694" y="15050"/>
                    <a:pt x="106154" y="15053"/>
                    <a:pt x="105613" y="15060"/>
                  </a:cubicBezTo>
                  <a:cubicBezTo>
                    <a:pt x="105128" y="15060"/>
                    <a:pt x="104938" y="14933"/>
                    <a:pt x="104938" y="14385"/>
                  </a:cubicBezTo>
                  <a:cubicBezTo>
                    <a:pt x="104959" y="12320"/>
                    <a:pt x="104959" y="10233"/>
                    <a:pt x="104938" y="8147"/>
                  </a:cubicBezTo>
                  <a:cubicBezTo>
                    <a:pt x="104917" y="7662"/>
                    <a:pt x="105086" y="7515"/>
                    <a:pt x="105570" y="7515"/>
                  </a:cubicBezTo>
                  <a:cubicBezTo>
                    <a:pt x="107204" y="7525"/>
                    <a:pt x="108837" y="7530"/>
                    <a:pt x="110471" y="7530"/>
                  </a:cubicBezTo>
                  <a:cubicBezTo>
                    <a:pt x="112104" y="7530"/>
                    <a:pt x="113737" y="7525"/>
                    <a:pt x="115371" y="7515"/>
                  </a:cubicBezTo>
                  <a:close/>
                  <a:moveTo>
                    <a:pt x="61795" y="7536"/>
                  </a:moveTo>
                  <a:cubicBezTo>
                    <a:pt x="62259" y="7536"/>
                    <a:pt x="62407" y="7662"/>
                    <a:pt x="62407" y="8126"/>
                  </a:cubicBezTo>
                  <a:cubicBezTo>
                    <a:pt x="62385" y="10233"/>
                    <a:pt x="62385" y="12341"/>
                    <a:pt x="62407" y="14449"/>
                  </a:cubicBezTo>
                  <a:cubicBezTo>
                    <a:pt x="62407" y="14891"/>
                    <a:pt x="62322" y="15081"/>
                    <a:pt x="61837" y="15081"/>
                  </a:cubicBezTo>
                  <a:cubicBezTo>
                    <a:pt x="60109" y="15070"/>
                    <a:pt x="58386" y="15065"/>
                    <a:pt x="56666" y="15065"/>
                  </a:cubicBezTo>
                  <a:cubicBezTo>
                    <a:pt x="54946" y="15065"/>
                    <a:pt x="53228" y="15070"/>
                    <a:pt x="51510" y="15081"/>
                  </a:cubicBezTo>
                  <a:cubicBezTo>
                    <a:pt x="51089" y="15081"/>
                    <a:pt x="50941" y="14954"/>
                    <a:pt x="50941" y="14512"/>
                  </a:cubicBezTo>
                  <a:cubicBezTo>
                    <a:pt x="50941" y="12383"/>
                    <a:pt x="50941" y="10254"/>
                    <a:pt x="50941" y="8147"/>
                  </a:cubicBezTo>
                  <a:cubicBezTo>
                    <a:pt x="50920" y="7662"/>
                    <a:pt x="51110" y="7557"/>
                    <a:pt x="51552" y="7557"/>
                  </a:cubicBezTo>
                  <a:lnTo>
                    <a:pt x="56737" y="7557"/>
                  </a:lnTo>
                  <a:cubicBezTo>
                    <a:pt x="58423" y="7557"/>
                    <a:pt x="60109" y="7557"/>
                    <a:pt x="61795" y="7536"/>
                  </a:cubicBezTo>
                  <a:close/>
                  <a:moveTo>
                    <a:pt x="34354" y="7557"/>
                  </a:moveTo>
                  <a:cubicBezTo>
                    <a:pt x="34839" y="7557"/>
                    <a:pt x="35029" y="7683"/>
                    <a:pt x="35029" y="8210"/>
                  </a:cubicBezTo>
                  <a:cubicBezTo>
                    <a:pt x="35008" y="10297"/>
                    <a:pt x="35008" y="12383"/>
                    <a:pt x="35029" y="14470"/>
                  </a:cubicBezTo>
                  <a:cubicBezTo>
                    <a:pt x="35029" y="14954"/>
                    <a:pt x="34881" y="15102"/>
                    <a:pt x="34396" y="15102"/>
                  </a:cubicBezTo>
                  <a:cubicBezTo>
                    <a:pt x="32805" y="15091"/>
                    <a:pt x="31214" y="15086"/>
                    <a:pt x="29623" y="15086"/>
                  </a:cubicBezTo>
                  <a:cubicBezTo>
                    <a:pt x="28031" y="15086"/>
                    <a:pt x="26440" y="15091"/>
                    <a:pt x="24849" y="15102"/>
                  </a:cubicBezTo>
                  <a:cubicBezTo>
                    <a:pt x="24385" y="15102"/>
                    <a:pt x="24196" y="14975"/>
                    <a:pt x="24196" y="14470"/>
                  </a:cubicBezTo>
                  <a:cubicBezTo>
                    <a:pt x="24217" y="12362"/>
                    <a:pt x="24217" y="10254"/>
                    <a:pt x="24196" y="8147"/>
                  </a:cubicBezTo>
                  <a:cubicBezTo>
                    <a:pt x="24196" y="7683"/>
                    <a:pt x="24364" y="7557"/>
                    <a:pt x="24807" y="7557"/>
                  </a:cubicBezTo>
                  <a:lnTo>
                    <a:pt x="29612" y="7557"/>
                  </a:lnTo>
                  <a:cubicBezTo>
                    <a:pt x="30666" y="7557"/>
                    <a:pt x="31720" y="7566"/>
                    <a:pt x="32773" y="7566"/>
                  </a:cubicBezTo>
                  <a:cubicBezTo>
                    <a:pt x="33300" y="7566"/>
                    <a:pt x="33827" y="7564"/>
                    <a:pt x="34354" y="7557"/>
                  </a:cubicBezTo>
                  <a:close/>
                  <a:moveTo>
                    <a:pt x="34375" y="16472"/>
                  </a:moveTo>
                  <a:cubicBezTo>
                    <a:pt x="34923" y="16472"/>
                    <a:pt x="35029" y="16683"/>
                    <a:pt x="35029" y="17167"/>
                  </a:cubicBezTo>
                  <a:cubicBezTo>
                    <a:pt x="35008" y="19043"/>
                    <a:pt x="34986" y="20940"/>
                    <a:pt x="35029" y="22816"/>
                  </a:cubicBezTo>
                  <a:cubicBezTo>
                    <a:pt x="35029" y="23343"/>
                    <a:pt x="34881" y="23490"/>
                    <a:pt x="34354" y="23490"/>
                  </a:cubicBezTo>
                  <a:cubicBezTo>
                    <a:pt x="33820" y="23483"/>
                    <a:pt x="33286" y="23481"/>
                    <a:pt x="32752" y="23481"/>
                  </a:cubicBezTo>
                  <a:cubicBezTo>
                    <a:pt x="31685" y="23481"/>
                    <a:pt x="30617" y="23490"/>
                    <a:pt x="29549" y="23490"/>
                  </a:cubicBezTo>
                  <a:cubicBezTo>
                    <a:pt x="28509" y="23490"/>
                    <a:pt x="27479" y="23481"/>
                    <a:pt x="26445" y="23481"/>
                  </a:cubicBezTo>
                  <a:cubicBezTo>
                    <a:pt x="25928" y="23481"/>
                    <a:pt x="25411" y="23483"/>
                    <a:pt x="24891" y="23490"/>
                  </a:cubicBezTo>
                  <a:cubicBezTo>
                    <a:pt x="24385" y="23490"/>
                    <a:pt x="24196" y="23385"/>
                    <a:pt x="24196" y="22837"/>
                  </a:cubicBezTo>
                  <a:cubicBezTo>
                    <a:pt x="24217" y="20940"/>
                    <a:pt x="24217" y="19022"/>
                    <a:pt x="24196" y="17125"/>
                  </a:cubicBezTo>
                  <a:cubicBezTo>
                    <a:pt x="24196" y="16619"/>
                    <a:pt x="24343" y="16472"/>
                    <a:pt x="24828" y="16472"/>
                  </a:cubicBezTo>
                  <a:cubicBezTo>
                    <a:pt x="26665" y="16484"/>
                    <a:pt x="28503" y="16496"/>
                    <a:pt x="30340" y="16496"/>
                  </a:cubicBezTo>
                  <a:cubicBezTo>
                    <a:pt x="31685" y="16496"/>
                    <a:pt x="33030" y="16490"/>
                    <a:pt x="34375" y="16472"/>
                  </a:cubicBezTo>
                  <a:close/>
                  <a:moveTo>
                    <a:pt x="102999" y="16493"/>
                  </a:moveTo>
                  <a:cubicBezTo>
                    <a:pt x="103484" y="16493"/>
                    <a:pt x="103652" y="16619"/>
                    <a:pt x="103652" y="17125"/>
                  </a:cubicBezTo>
                  <a:cubicBezTo>
                    <a:pt x="103610" y="19022"/>
                    <a:pt x="103610" y="20940"/>
                    <a:pt x="103652" y="22837"/>
                  </a:cubicBezTo>
                  <a:cubicBezTo>
                    <a:pt x="103652" y="23385"/>
                    <a:pt x="103463" y="23490"/>
                    <a:pt x="102957" y="23490"/>
                  </a:cubicBezTo>
                  <a:lnTo>
                    <a:pt x="96971" y="23490"/>
                  </a:lnTo>
                  <a:cubicBezTo>
                    <a:pt x="95679" y="23490"/>
                    <a:pt x="94377" y="23481"/>
                    <a:pt x="93078" y="23481"/>
                  </a:cubicBezTo>
                  <a:cubicBezTo>
                    <a:pt x="92428" y="23481"/>
                    <a:pt x="91780" y="23483"/>
                    <a:pt x="91133" y="23490"/>
                  </a:cubicBezTo>
                  <a:cubicBezTo>
                    <a:pt x="91103" y="23491"/>
                    <a:pt x="91074" y="23492"/>
                    <a:pt x="91045" y="23492"/>
                  </a:cubicBezTo>
                  <a:cubicBezTo>
                    <a:pt x="90608" y="23492"/>
                    <a:pt x="90459" y="23332"/>
                    <a:pt x="90459" y="22837"/>
                  </a:cubicBezTo>
                  <a:cubicBezTo>
                    <a:pt x="90480" y="20940"/>
                    <a:pt x="90480" y="19064"/>
                    <a:pt x="90459" y="17188"/>
                  </a:cubicBezTo>
                  <a:cubicBezTo>
                    <a:pt x="90438" y="16683"/>
                    <a:pt x="90543" y="16493"/>
                    <a:pt x="91091" y="16493"/>
                  </a:cubicBezTo>
                  <a:cubicBezTo>
                    <a:pt x="93083" y="16503"/>
                    <a:pt x="95069" y="16509"/>
                    <a:pt x="97053" y="16509"/>
                  </a:cubicBezTo>
                  <a:cubicBezTo>
                    <a:pt x="99037" y="16509"/>
                    <a:pt x="101018" y="16503"/>
                    <a:pt x="102999" y="16493"/>
                  </a:cubicBezTo>
                  <a:close/>
                  <a:moveTo>
                    <a:pt x="22172" y="16493"/>
                  </a:moveTo>
                  <a:cubicBezTo>
                    <a:pt x="22762" y="16493"/>
                    <a:pt x="22910" y="16683"/>
                    <a:pt x="22910" y="17252"/>
                  </a:cubicBezTo>
                  <a:cubicBezTo>
                    <a:pt x="22868" y="19127"/>
                    <a:pt x="22868" y="20982"/>
                    <a:pt x="22910" y="22858"/>
                  </a:cubicBezTo>
                  <a:cubicBezTo>
                    <a:pt x="22910" y="23385"/>
                    <a:pt x="22741" y="23511"/>
                    <a:pt x="22214" y="23511"/>
                  </a:cubicBezTo>
                  <a:cubicBezTo>
                    <a:pt x="20223" y="23501"/>
                    <a:pt x="18226" y="23495"/>
                    <a:pt x="16229" y="23495"/>
                  </a:cubicBezTo>
                  <a:cubicBezTo>
                    <a:pt x="14232" y="23495"/>
                    <a:pt x="12235" y="23501"/>
                    <a:pt x="10243" y="23511"/>
                  </a:cubicBezTo>
                  <a:cubicBezTo>
                    <a:pt x="9716" y="23511"/>
                    <a:pt x="9590" y="23343"/>
                    <a:pt x="9590" y="22837"/>
                  </a:cubicBezTo>
                  <a:cubicBezTo>
                    <a:pt x="9611" y="20940"/>
                    <a:pt x="9611" y="19064"/>
                    <a:pt x="9590" y="17167"/>
                  </a:cubicBezTo>
                  <a:cubicBezTo>
                    <a:pt x="9569" y="16640"/>
                    <a:pt x="9737" y="16514"/>
                    <a:pt x="10264" y="16514"/>
                  </a:cubicBezTo>
                  <a:lnTo>
                    <a:pt x="16250" y="16514"/>
                  </a:lnTo>
                  <a:cubicBezTo>
                    <a:pt x="17240" y="16514"/>
                    <a:pt x="18226" y="16519"/>
                    <a:pt x="19211" y="16519"/>
                  </a:cubicBezTo>
                  <a:cubicBezTo>
                    <a:pt x="20196" y="16519"/>
                    <a:pt x="21182" y="16514"/>
                    <a:pt x="22172" y="16493"/>
                  </a:cubicBezTo>
                  <a:close/>
                  <a:moveTo>
                    <a:pt x="49051" y="16512"/>
                  </a:moveTo>
                  <a:cubicBezTo>
                    <a:pt x="49504" y="16512"/>
                    <a:pt x="49634" y="16672"/>
                    <a:pt x="49634" y="17167"/>
                  </a:cubicBezTo>
                  <a:cubicBezTo>
                    <a:pt x="49613" y="19085"/>
                    <a:pt x="49613" y="21003"/>
                    <a:pt x="49634" y="22900"/>
                  </a:cubicBezTo>
                  <a:cubicBezTo>
                    <a:pt x="49634" y="23364"/>
                    <a:pt x="49508" y="23511"/>
                    <a:pt x="49044" y="23511"/>
                  </a:cubicBezTo>
                  <a:cubicBezTo>
                    <a:pt x="47021" y="23501"/>
                    <a:pt x="44998" y="23495"/>
                    <a:pt x="42977" y="23495"/>
                  </a:cubicBezTo>
                  <a:cubicBezTo>
                    <a:pt x="40956" y="23495"/>
                    <a:pt x="38938" y="23501"/>
                    <a:pt x="36925" y="23511"/>
                  </a:cubicBezTo>
                  <a:cubicBezTo>
                    <a:pt x="36462" y="23511"/>
                    <a:pt x="36314" y="23364"/>
                    <a:pt x="36314" y="22900"/>
                  </a:cubicBezTo>
                  <a:cubicBezTo>
                    <a:pt x="36335" y="20982"/>
                    <a:pt x="36335" y="19043"/>
                    <a:pt x="36314" y="17104"/>
                  </a:cubicBezTo>
                  <a:cubicBezTo>
                    <a:pt x="36314" y="16662"/>
                    <a:pt x="36462" y="16514"/>
                    <a:pt x="36925" y="16514"/>
                  </a:cubicBezTo>
                  <a:lnTo>
                    <a:pt x="48960" y="16514"/>
                  </a:lnTo>
                  <a:cubicBezTo>
                    <a:pt x="48992" y="16513"/>
                    <a:pt x="49022" y="16512"/>
                    <a:pt x="49051" y="16512"/>
                  </a:cubicBezTo>
                  <a:close/>
                  <a:moveTo>
                    <a:pt x="61816" y="16514"/>
                  </a:moveTo>
                  <a:cubicBezTo>
                    <a:pt x="62259" y="16514"/>
                    <a:pt x="62428" y="16640"/>
                    <a:pt x="62428" y="17104"/>
                  </a:cubicBezTo>
                  <a:cubicBezTo>
                    <a:pt x="62407" y="19043"/>
                    <a:pt x="62407" y="21003"/>
                    <a:pt x="62428" y="22963"/>
                  </a:cubicBezTo>
                  <a:cubicBezTo>
                    <a:pt x="62428" y="23385"/>
                    <a:pt x="62259" y="23511"/>
                    <a:pt x="61837" y="23511"/>
                  </a:cubicBezTo>
                  <a:cubicBezTo>
                    <a:pt x="60120" y="23501"/>
                    <a:pt x="58397" y="23495"/>
                    <a:pt x="56674" y="23495"/>
                  </a:cubicBezTo>
                  <a:cubicBezTo>
                    <a:pt x="54951" y="23495"/>
                    <a:pt x="53228" y="23501"/>
                    <a:pt x="51510" y="23511"/>
                  </a:cubicBezTo>
                  <a:cubicBezTo>
                    <a:pt x="51089" y="23511"/>
                    <a:pt x="50941" y="23385"/>
                    <a:pt x="50941" y="22942"/>
                  </a:cubicBezTo>
                  <a:cubicBezTo>
                    <a:pt x="50962" y="21003"/>
                    <a:pt x="50962" y="19043"/>
                    <a:pt x="50941" y="17104"/>
                  </a:cubicBezTo>
                  <a:cubicBezTo>
                    <a:pt x="50941" y="16619"/>
                    <a:pt x="51110" y="16514"/>
                    <a:pt x="51552" y="16514"/>
                  </a:cubicBezTo>
                  <a:close/>
                  <a:moveTo>
                    <a:pt x="76232" y="16514"/>
                  </a:moveTo>
                  <a:cubicBezTo>
                    <a:pt x="76717" y="16514"/>
                    <a:pt x="76907" y="16640"/>
                    <a:pt x="76907" y="17167"/>
                  </a:cubicBezTo>
                  <a:cubicBezTo>
                    <a:pt x="76886" y="19085"/>
                    <a:pt x="76886" y="20982"/>
                    <a:pt x="76907" y="22900"/>
                  </a:cubicBezTo>
                  <a:cubicBezTo>
                    <a:pt x="76907" y="23406"/>
                    <a:pt x="76738" y="23511"/>
                    <a:pt x="76254" y="23511"/>
                  </a:cubicBezTo>
                  <a:lnTo>
                    <a:pt x="64367" y="23511"/>
                  </a:lnTo>
                  <a:cubicBezTo>
                    <a:pt x="63882" y="23511"/>
                    <a:pt x="63713" y="23406"/>
                    <a:pt x="63713" y="22900"/>
                  </a:cubicBezTo>
                  <a:cubicBezTo>
                    <a:pt x="63734" y="20961"/>
                    <a:pt x="63734" y="19022"/>
                    <a:pt x="63713" y="17104"/>
                  </a:cubicBezTo>
                  <a:cubicBezTo>
                    <a:pt x="63713" y="16619"/>
                    <a:pt x="63882" y="16514"/>
                    <a:pt x="64324" y="16514"/>
                  </a:cubicBezTo>
                  <a:close/>
                  <a:moveTo>
                    <a:pt x="88541" y="16514"/>
                  </a:moveTo>
                  <a:cubicBezTo>
                    <a:pt x="88983" y="16514"/>
                    <a:pt x="89152" y="16619"/>
                    <a:pt x="89152" y="17104"/>
                  </a:cubicBezTo>
                  <a:cubicBezTo>
                    <a:pt x="89131" y="19043"/>
                    <a:pt x="89131" y="21003"/>
                    <a:pt x="89152" y="22942"/>
                  </a:cubicBezTo>
                  <a:cubicBezTo>
                    <a:pt x="89152" y="23385"/>
                    <a:pt x="89005" y="23511"/>
                    <a:pt x="88583" y="23511"/>
                  </a:cubicBezTo>
                  <a:cubicBezTo>
                    <a:pt x="86950" y="23501"/>
                    <a:pt x="85316" y="23495"/>
                    <a:pt x="83683" y="23495"/>
                  </a:cubicBezTo>
                  <a:cubicBezTo>
                    <a:pt x="82049" y="23495"/>
                    <a:pt x="80416" y="23501"/>
                    <a:pt x="78783" y="23511"/>
                  </a:cubicBezTo>
                  <a:cubicBezTo>
                    <a:pt x="78361" y="23511"/>
                    <a:pt x="78214" y="23385"/>
                    <a:pt x="78214" y="22942"/>
                  </a:cubicBezTo>
                  <a:cubicBezTo>
                    <a:pt x="78235" y="21003"/>
                    <a:pt x="78235" y="19043"/>
                    <a:pt x="78214" y="17104"/>
                  </a:cubicBezTo>
                  <a:cubicBezTo>
                    <a:pt x="78193" y="16640"/>
                    <a:pt x="78361" y="16514"/>
                    <a:pt x="78825" y="16514"/>
                  </a:cubicBezTo>
                  <a:close/>
                  <a:moveTo>
                    <a:pt x="115392" y="16514"/>
                  </a:moveTo>
                  <a:cubicBezTo>
                    <a:pt x="115877" y="16514"/>
                    <a:pt x="116024" y="16662"/>
                    <a:pt x="116024" y="17146"/>
                  </a:cubicBezTo>
                  <a:cubicBezTo>
                    <a:pt x="116003" y="19064"/>
                    <a:pt x="116003" y="20961"/>
                    <a:pt x="116024" y="22879"/>
                  </a:cubicBezTo>
                  <a:cubicBezTo>
                    <a:pt x="116045" y="23343"/>
                    <a:pt x="115919" y="23532"/>
                    <a:pt x="115413" y="23532"/>
                  </a:cubicBezTo>
                  <a:cubicBezTo>
                    <a:pt x="113769" y="23522"/>
                    <a:pt x="112125" y="23516"/>
                    <a:pt x="110481" y="23516"/>
                  </a:cubicBezTo>
                  <a:cubicBezTo>
                    <a:pt x="108837" y="23516"/>
                    <a:pt x="107193" y="23522"/>
                    <a:pt x="105549" y="23532"/>
                  </a:cubicBezTo>
                  <a:cubicBezTo>
                    <a:pt x="105086" y="23532"/>
                    <a:pt x="104938" y="23385"/>
                    <a:pt x="104938" y="22921"/>
                  </a:cubicBezTo>
                  <a:cubicBezTo>
                    <a:pt x="104959" y="20982"/>
                    <a:pt x="104959" y="19064"/>
                    <a:pt x="104938" y="17125"/>
                  </a:cubicBezTo>
                  <a:cubicBezTo>
                    <a:pt x="104938" y="16619"/>
                    <a:pt x="105128" y="16514"/>
                    <a:pt x="105591" y="16514"/>
                  </a:cubicBezTo>
                  <a:close/>
                  <a:moveTo>
                    <a:pt x="8968" y="1"/>
                  </a:moveTo>
                  <a:cubicBezTo>
                    <a:pt x="8763" y="1"/>
                    <a:pt x="8557" y="54"/>
                    <a:pt x="8367" y="159"/>
                  </a:cubicBezTo>
                  <a:cubicBezTo>
                    <a:pt x="8367" y="1887"/>
                    <a:pt x="8346" y="3615"/>
                    <a:pt x="8367" y="5344"/>
                  </a:cubicBezTo>
                  <a:cubicBezTo>
                    <a:pt x="8388" y="5892"/>
                    <a:pt x="8283" y="6102"/>
                    <a:pt x="7672" y="6102"/>
                  </a:cubicBezTo>
                  <a:cubicBezTo>
                    <a:pt x="5164" y="6081"/>
                    <a:pt x="2677" y="6081"/>
                    <a:pt x="190" y="6081"/>
                  </a:cubicBezTo>
                  <a:cubicBezTo>
                    <a:pt x="0" y="6566"/>
                    <a:pt x="0" y="7072"/>
                    <a:pt x="190" y="7536"/>
                  </a:cubicBezTo>
                  <a:cubicBezTo>
                    <a:pt x="1848" y="7536"/>
                    <a:pt x="3515" y="7545"/>
                    <a:pt x="5179" y="7545"/>
                  </a:cubicBezTo>
                  <a:cubicBezTo>
                    <a:pt x="6011" y="7545"/>
                    <a:pt x="6843" y="7543"/>
                    <a:pt x="7672" y="7536"/>
                  </a:cubicBezTo>
                  <a:cubicBezTo>
                    <a:pt x="7700" y="7535"/>
                    <a:pt x="7727" y="7534"/>
                    <a:pt x="7753" y="7534"/>
                  </a:cubicBezTo>
                  <a:cubicBezTo>
                    <a:pt x="8253" y="7534"/>
                    <a:pt x="8367" y="7730"/>
                    <a:pt x="8367" y="8231"/>
                  </a:cubicBezTo>
                  <a:cubicBezTo>
                    <a:pt x="8346" y="10275"/>
                    <a:pt x="8346" y="12320"/>
                    <a:pt x="8367" y="14343"/>
                  </a:cubicBezTo>
                  <a:cubicBezTo>
                    <a:pt x="8388" y="14891"/>
                    <a:pt x="8241" y="15060"/>
                    <a:pt x="7672" y="15060"/>
                  </a:cubicBezTo>
                  <a:cubicBezTo>
                    <a:pt x="5185" y="15039"/>
                    <a:pt x="2677" y="15039"/>
                    <a:pt x="190" y="15039"/>
                  </a:cubicBezTo>
                  <a:cubicBezTo>
                    <a:pt x="0" y="15523"/>
                    <a:pt x="0" y="16029"/>
                    <a:pt x="190" y="16493"/>
                  </a:cubicBezTo>
                  <a:cubicBezTo>
                    <a:pt x="1433" y="16493"/>
                    <a:pt x="2682" y="16498"/>
                    <a:pt x="3931" y="16498"/>
                  </a:cubicBezTo>
                  <a:cubicBezTo>
                    <a:pt x="5180" y="16498"/>
                    <a:pt x="6428" y="16493"/>
                    <a:pt x="7672" y="16472"/>
                  </a:cubicBezTo>
                  <a:cubicBezTo>
                    <a:pt x="8241" y="16472"/>
                    <a:pt x="8367" y="16640"/>
                    <a:pt x="8367" y="17188"/>
                  </a:cubicBezTo>
                  <a:cubicBezTo>
                    <a:pt x="8346" y="19043"/>
                    <a:pt x="8346" y="20919"/>
                    <a:pt x="8367" y="22774"/>
                  </a:cubicBezTo>
                  <a:cubicBezTo>
                    <a:pt x="8388" y="23322"/>
                    <a:pt x="8241" y="23490"/>
                    <a:pt x="7672" y="23490"/>
                  </a:cubicBezTo>
                  <a:cubicBezTo>
                    <a:pt x="5185" y="23469"/>
                    <a:pt x="2677" y="23469"/>
                    <a:pt x="190" y="23469"/>
                  </a:cubicBezTo>
                  <a:cubicBezTo>
                    <a:pt x="0" y="23933"/>
                    <a:pt x="0" y="24460"/>
                    <a:pt x="190" y="24923"/>
                  </a:cubicBezTo>
                  <a:cubicBezTo>
                    <a:pt x="1433" y="24923"/>
                    <a:pt x="2682" y="24929"/>
                    <a:pt x="3933" y="24929"/>
                  </a:cubicBezTo>
                  <a:cubicBezTo>
                    <a:pt x="5185" y="24929"/>
                    <a:pt x="6439" y="24923"/>
                    <a:pt x="7693" y="24902"/>
                  </a:cubicBezTo>
                  <a:cubicBezTo>
                    <a:pt x="8262" y="24902"/>
                    <a:pt x="8367" y="25092"/>
                    <a:pt x="8367" y="25619"/>
                  </a:cubicBezTo>
                  <a:cubicBezTo>
                    <a:pt x="8346" y="27115"/>
                    <a:pt x="8367" y="28612"/>
                    <a:pt x="8346" y="30108"/>
                  </a:cubicBezTo>
                  <a:cubicBezTo>
                    <a:pt x="8346" y="30551"/>
                    <a:pt x="8431" y="30740"/>
                    <a:pt x="8936" y="30740"/>
                  </a:cubicBezTo>
                  <a:cubicBezTo>
                    <a:pt x="9442" y="30740"/>
                    <a:pt x="9569" y="30551"/>
                    <a:pt x="9569" y="30087"/>
                  </a:cubicBezTo>
                  <a:cubicBezTo>
                    <a:pt x="9548" y="28591"/>
                    <a:pt x="9569" y="27094"/>
                    <a:pt x="9548" y="25598"/>
                  </a:cubicBezTo>
                  <a:cubicBezTo>
                    <a:pt x="9527" y="25113"/>
                    <a:pt x="9632" y="24902"/>
                    <a:pt x="10180" y="24902"/>
                  </a:cubicBezTo>
                  <a:cubicBezTo>
                    <a:pt x="12193" y="24913"/>
                    <a:pt x="14205" y="24918"/>
                    <a:pt x="16216" y="24918"/>
                  </a:cubicBezTo>
                  <a:cubicBezTo>
                    <a:pt x="18226" y="24918"/>
                    <a:pt x="20233" y="24913"/>
                    <a:pt x="22235" y="24902"/>
                  </a:cubicBezTo>
                  <a:cubicBezTo>
                    <a:pt x="22741" y="24902"/>
                    <a:pt x="22868" y="25092"/>
                    <a:pt x="22868" y="25556"/>
                  </a:cubicBezTo>
                  <a:cubicBezTo>
                    <a:pt x="22847" y="27031"/>
                    <a:pt x="22868" y="28506"/>
                    <a:pt x="22847" y="29960"/>
                  </a:cubicBezTo>
                  <a:cubicBezTo>
                    <a:pt x="22847" y="30445"/>
                    <a:pt x="22847" y="30719"/>
                    <a:pt x="23500" y="30740"/>
                  </a:cubicBezTo>
                  <a:cubicBezTo>
                    <a:pt x="23521" y="30741"/>
                    <a:pt x="23541" y="30741"/>
                    <a:pt x="23560" y="30741"/>
                  </a:cubicBezTo>
                  <a:cubicBezTo>
                    <a:pt x="24155" y="30741"/>
                    <a:pt x="24174" y="30430"/>
                    <a:pt x="24174" y="29960"/>
                  </a:cubicBezTo>
                  <a:cubicBezTo>
                    <a:pt x="24153" y="28506"/>
                    <a:pt x="24174" y="27052"/>
                    <a:pt x="24153" y="25598"/>
                  </a:cubicBezTo>
                  <a:cubicBezTo>
                    <a:pt x="24153" y="25113"/>
                    <a:pt x="24259" y="24923"/>
                    <a:pt x="24807" y="24923"/>
                  </a:cubicBezTo>
                  <a:cubicBezTo>
                    <a:pt x="26398" y="24934"/>
                    <a:pt x="27989" y="24939"/>
                    <a:pt x="29580" y="24939"/>
                  </a:cubicBezTo>
                  <a:cubicBezTo>
                    <a:pt x="31172" y="24939"/>
                    <a:pt x="32763" y="24934"/>
                    <a:pt x="34354" y="24923"/>
                  </a:cubicBezTo>
                  <a:cubicBezTo>
                    <a:pt x="34860" y="24923"/>
                    <a:pt x="34986" y="25092"/>
                    <a:pt x="34986" y="25577"/>
                  </a:cubicBezTo>
                  <a:cubicBezTo>
                    <a:pt x="34965" y="27073"/>
                    <a:pt x="34986" y="28548"/>
                    <a:pt x="34965" y="30045"/>
                  </a:cubicBezTo>
                  <a:cubicBezTo>
                    <a:pt x="34965" y="30529"/>
                    <a:pt x="35050" y="30761"/>
                    <a:pt x="35619" y="30761"/>
                  </a:cubicBezTo>
                  <a:cubicBezTo>
                    <a:pt x="36188" y="30761"/>
                    <a:pt x="36293" y="30551"/>
                    <a:pt x="36293" y="30024"/>
                  </a:cubicBezTo>
                  <a:cubicBezTo>
                    <a:pt x="36272" y="28591"/>
                    <a:pt x="36314" y="27178"/>
                    <a:pt x="36272" y="25745"/>
                  </a:cubicBezTo>
                  <a:cubicBezTo>
                    <a:pt x="36272" y="25134"/>
                    <a:pt x="36420" y="24923"/>
                    <a:pt x="37073" y="24923"/>
                  </a:cubicBezTo>
                  <a:cubicBezTo>
                    <a:pt x="39033" y="24934"/>
                    <a:pt x="40998" y="24939"/>
                    <a:pt x="42964" y="24939"/>
                  </a:cubicBezTo>
                  <a:cubicBezTo>
                    <a:pt x="44929" y="24939"/>
                    <a:pt x="46894" y="24934"/>
                    <a:pt x="48855" y="24923"/>
                  </a:cubicBezTo>
                  <a:cubicBezTo>
                    <a:pt x="49487" y="24923"/>
                    <a:pt x="49634" y="25134"/>
                    <a:pt x="49613" y="25703"/>
                  </a:cubicBezTo>
                  <a:cubicBezTo>
                    <a:pt x="49592" y="27094"/>
                    <a:pt x="49613" y="28485"/>
                    <a:pt x="49613" y="29855"/>
                  </a:cubicBezTo>
                  <a:cubicBezTo>
                    <a:pt x="49613" y="30298"/>
                    <a:pt x="49466" y="30740"/>
                    <a:pt x="50246" y="30761"/>
                  </a:cubicBezTo>
                  <a:cubicBezTo>
                    <a:pt x="50263" y="30762"/>
                    <a:pt x="50280" y="30762"/>
                    <a:pt x="50296" y="30762"/>
                  </a:cubicBezTo>
                  <a:cubicBezTo>
                    <a:pt x="51061" y="30762"/>
                    <a:pt x="50920" y="30288"/>
                    <a:pt x="50920" y="29834"/>
                  </a:cubicBezTo>
                  <a:cubicBezTo>
                    <a:pt x="50920" y="28422"/>
                    <a:pt x="50941" y="27010"/>
                    <a:pt x="50920" y="25619"/>
                  </a:cubicBezTo>
                  <a:cubicBezTo>
                    <a:pt x="50920" y="25113"/>
                    <a:pt x="51025" y="24923"/>
                    <a:pt x="51573" y="24923"/>
                  </a:cubicBezTo>
                  <a:cubicBezTo>
                    <a:pt x="53270" y="24934"/>
                    <a:pt x="54961" y="24939"/>
                    <a:pt x="56650" y="24939"/>
                  </a:cubicBezTo>
                  <a:cubicBezTo>
                    <a:pt x="58339" y="24939"/>
                    <a:pt x="60025" y="24934"/>
                    <a:pt x="61711" y="24923"/>
                  </a:cubicBezTo>
                  <a:cubicBezTo>
                    <a:pt x="62280" y="24923"/>
                    <a:pt x="62407" y="25113"/>
                    <a:pt x="62407" y="25640"/>
                  </a:cubicBezTo>
                  <a:cubicBezTo>
                    <a:pt x="62385" y="27073"/>
                    <a:pt x="62407" y="28485"/>
                    <a:pt x="62407" y="29918"/>
                  </a:cubicBezTo>
                  <a:cubicBezTo>
                    <a:pt x="62407" y="30382"/>
                    <a:pt x="62343" y="30761"/>
                    <a:pt x="63039" y="30761"/>
                  </a:cubicBezTo>
                  <a:cubicBezTo>
                    <a:pt x="63798" y="30761"/>
                    <a:pt x="63734" y="30361"/>
                    <a:pt x="63734" y="29897"/>
                  </a:cubicBezTo>
                  <a:cubicBezTo>
                    <a:pt x="63713" y="28464"/>
                    <a:pt x="63734" y="27031"/>
                    <a:pt x="63713" y="25598"/>
                  </a:cubicBezTo>
                  <a:cubicBezTo>
                    <a:pt x="63713" y="25113"/>
                    <a:pt x="63819" y="24923"/>
                    <a:pt x="64367" y="24923"/>
                  </a:cubicBezTo>
                  <a:cubicBezTo>
                    <a:pt x="66348" y="24934"/>
                    <a:pt x="68324" y="24939"/>
                    <a:pt x="70300" y="24939"/>
                  </a:cubicBezTo>
                  <a:cubicBezTo>
                    <a:pt x="72275" y="24939"/>
                    <a:pt x="74251" y="24934"/>
                    <a:pt x="76232" y="24923"/>
                  </a:cubicBezTo>
                  <a:cubicBezTo>
                    <a:pt x="76801" y="24923"/>
                    <a:pt x="76928" y="25113"/>
                    <a:pt x="76907" y="25640"/>
                  </a:cubicBezTo>
                  <a:cubicBezTo>
                    <a:pt x="76886" y="27052"/>
                    <a:pt x="76907" y="28443"/>
                    <a:pt x="76907" y="29855"/>
                  </a:cubicBezTo>
                  <a:cubicBezTo>
                    <a:pt x="76907" y="30298"/>
                    <a:pt x="76780" y="30740"/>
                    <a:pt x="77560" y="30761"/>
                  </a:cubicBezTo>
                  <a:cubicBezTo>
                    <a:pt x="77578" y="30762"/>
                    <a:pt x="77594" y="30762"/>
                    <a:pt x="77611" y="30762"/>
                  </a:cubicBezTo>
                  <a:cubicBezTo>
                    <a:pt x="78375" y="30762"/>
                    <a:pt x="78214" y="30288"/>
                    <a:pt x="78214" y="29834"/>
                  </a:cubicBezTo>
                  <a:cubicBezTo>
                    <a:pt x="78214" y="28422"/>
                    <a:pt x="78256" y="27010"/>
                    <a:pt x="78214" y="25619"/>
                  </a:cubicBezTo>
                  <a:cubicBezTo>
                    <a:pt x="78214" y="25113"/>
                    <a:pt x="78340" y="24923"/>
                    <a:pt x="78888" y="24923"/>
                  </a:cubicBezTo>
                  <a:cubicBezTo>
                    <a:pt x="80490" y="24934"/>
                    <a:pt x="82092" y="24939"/>
                    <a:pt x="83693" y="24939"/>
                  </a:cubicBezTo>
                  <a:cubicBezTo>
                    <a:pt x="85295" y="24939"/>
                    <a:pt x="86897" y="24934"/>
                    <a:pt x="88499" y="24923"/>
                  </a:cubicBezTo>
                  <a:cubicBezTo>
                    <a:pt x="89068" y="24923"/>
                    <a:pt x="89173" y="25113"/>
                    <a:pt x="89173" y="25640"/>
                  </a:cubicBezTo>
                  <a:cubicBezTo>
                    <a:pt x="89152" y="27094"/>
                    <a:pt x="89173" y="28548"/>
                    <a:pt x="89152" y="29982"/>
                  </a:cubicBezTo>
                  <a:cubicBezTo>
                    <a:pt x="89152" y="30466"/>
                    <a:pt x="89194" y="30761"/>
                    <a:pt x="89805" y="30761"/>
                  </a:cubicBezTo>
                  <a:cubicBezTo>
                    <a:pt x="90396" y="30740"/>
                    <a:pt x="90480" y="30551"/>
                    <a:pt x="90480" y="30024"/>
                  </a:cubicBezTo>
                  <a:cubicBezTo>
                    <a:pt x="90480" y="28527"/>
                    <a:pt x="90501" y="27031"/>
                    <a:pt x="90480" y="25534"/>
                  </a:cubicBezTo>
                  <a:cubicBezTo>
                    <a:pt x="90459" y="25092"/>
                    <a:pt x="90585" y="24923"/>
                    <a:pt x="91070" y="24923"/>
                  </a:cubicBezTo>
                  <a:cubicBezTo>
                    <a:pt x="93062" y="24934"/>
                    <a:pt x="95059" y="24939"/>
                    <a:pt x="97056" y="24939"/>
                  </a:cubicBezTo>
                  <a:cubicBezTo>
                    <a:pt x="99053" y="24939"/>
                    <a:pt x="101050" y="24934"/>
                    <a:pt x="103041" y="24923"/>
                  </a:cubicBezTo>
                  <a:cubicBezTo>
                    <a:pt x="103568" y="24923"/>
                    <a:pt x="103674" y="25113"/>
                    <a:pt x="103674" y="25577"/>
                  </a:cubicBezTo>
                  <a:cubicBezTo>
                    <a:pt x="103652" y="27052"/>
                    <a:pt x="103674" y="28527"/>
                    <a:pt x="103652" y="29982"/>
                  </a:cubicBezTo>
                  <a:cubicBezTo>
                    <a:pt x="103631" y="30466"/>
                    <a:pt x="103674" y="30761"/>
                    <a:pt x="104306" y="30761"/>
                  </a:cubicBezTo>
                  <a:cubicBezTo>
                    <a:pt x="104875" y="30740"/>
                    <a:pt x="104980" y="30551"/>
                    <a:pt x="104980" y="30024"/>
                  </a:cubicBezTo>
                  <a:cubicBezTo>
                    <a:pt x="104959" y="28527"/>
                    <a:pt x="104980" y="27031"/>
                    <a:pt x="104959" y="25534"/>
                  </a:cubicBezTo>
                  <a:cubicBezTo>
                    <a:pt x="104959" y="25092"/>
                    <a:pt x="105086" y="24923"/>
                    <a:pt x="105549" y="24923"/>
                  </a:cubicBezTo>
                  <a:cubicBezTo>
                    <a:pt x="107193" y="24934"/>
                    <a:pt x="108837" y="24939"/>
                    <a:pt x="110484" y="24939"/>
                  </a:cubicBezTo>
                  <a:cubicBezTo>
                    <a:pt x="112130" y="24939"/>
                    <a:pt x="113780" y="24934"/>
                    <a:pt x="115434" y="24923"/>
                  </a:cubicBezTo>
                  <a:cubicBezTo>
                    <a:pt x="115940" y="24923"/>
                    <a:pt x="116045" y="25113"/>
                    <a:pt x="116045" y="25577"/>
                  </a:cubicBezTo>
                  <a:cubicBezTo>
                    <a:pt x="116024" y="27052"/>
                    <a:pt x="116045" y="28527"/>
                    <a:pt x="116024" y="29982"/>
                  </a:cubicBezTo>
                  <a:cubicBezTo>
                    <a:pt x="116024" y="30466"/>
                    <a:pt x="116066" y="30761"/>
                    <a:pt x="116678" y="30761"/>
                  </a:cubicBezTo>
                  <a:cubicBezTo>
                    <a:pt x="117268" y="30740"/>
                    <a:pt x="117373" y="30551"/>
                    <a:pt x="117373" y="30024"/>
                  </a:cubicBezTo>
                  <a:cubicBezTo>
                    <a:pt x="117352" y="28527"/>
                    <a:pt x="117373" y="27031"/>
                    <a:pt x="117352" y="25534"/>
                  </a:cubicBezTo>
                  <a:cubicBezTo>
                    <a:pt x="117331" y="25092"/>
                    <a:pt x="117457" y="24923"/>
                    <a:pt x="117942" y="24923"/>
                  </a:cubicBezTo>
                  <a:cubicBezTo>
                    <a:pt x="119544" y="24944"/>
                    <a:pt x="121146" y="24944"/>
                    <a:pt x="122747" y="24944"/>
                  </a:cubicBezTo>
                  <a:lnTo>
                    <a:pt x="122747" y="23469"/>
                  </a:lnTo>
                  <a:cubicBezTo>
                    <a:pt x="121947" y="23480"/>
                    <a:pt x="121146" y="23480"/>
                    <a:pt x="120345" y="23480"/>
                  </a:cubicBezTo>
                  <a:cubicBezTo>
                    <a:pt x="119544" y="23480"/>
                    <a:pt x="118743" y="23480"/>
                    <a:pt x="117942" y="23490"/>
                  </a:cubicBezTo>
                  <a:cubicBezTo>
                    <a:pt x="117917" y="23491"/>
                    <a:pt x="117892" y="23492"/>
                    <a:pt x="117869" y="23492"/>
                  </a:cubicBezTo>
                  <a:cubicBezTo>
                    <a:pt x="117465" y="23492"/>
                    <a:pt x="117352" y="23318"/>
                    <a:pt x="117352" y="22900"/>
                  </a:cubicBezTo>
                  <a:cubicBezTo>
                    <a:pt x="117373" y="20961"/>
                    <a:pt x="117373" y="19022"/>
                    <a:pt x="117352" y="17104"/>
                  </a:cubicBezTo>
                  <a:cubicBezTo>
                    <a:pt x="117331" y="16640"/>
                    <a:pt x="117478" y="16493"/>
                    <a:pt x="117942" y="16493"/>
                  </a:cubicBezTo>
                  <a:cubicBezTo>
                    <a:pt x="119544" y="16514"/>
                    <a:pt x="121146" y="16514"/>
                    <a:pt x="122747" y="16514"/>
                  </a:cubicBezTo>
                  <a:lnTo>
                    <a:pt x="122747" y="15039"/>
                  </a:lnTo>
                  <a:cubicBezTo>
                    <a:pt x="121146" y="15039"/>
                    <a:pt x="119544" y="15039"/>
                    <a:pt x="117942" y="15060"/>
                  </a:cubicBezTo>
                  <a:cubicBezTo>
                    <a:pt x="117542" y="15060"/>
                    <a:pt x="117352" y="14975"/>
                    <a:pt x="117352" y="14512"/>
                  </a:cubicBezTo>
                  <a:cubicBezTo>
                    <a:pt x="117373" y="12362"/>
                    <a:pt x="117373" y="10212"/>
                    <a:pt x="117352" y="8063"/>
                  </a:cubicBezTo>
                  <a:cubicBezTo>
                    <a:pt x="117352" y="7620"/>
                    <a:pt x="117542" y="7536"/>
                    <a:pt x="117942" y="7536"/>
                  </a:cubicBezTo>
                  <a:cubicBezTo>
                    <a:pt x="119544" y="7557"/>
                    <a:pt x="121146" y="7557"/>
                    <a:pt x="122747" y="7557"/>
                  </a:cubicBezTo>
                  <a:lnTo>
                    <a:pt x="122747" y="6102"/>
                  </a:lnTo>
                  <a:cubicBezTo>
                    <a:pt x="121947" y="6102"/>
                    <a:pt x="121146" y="6097"/>
                    <a:pt x="120345" y="6097"/>
                  </a:cubicBezTo>
                  <a:cubicBezTo>
                    <a:pt x="119544" y="6097"/>
                    <a:pt x="118743" y="6102"/>
                    <a:pt x="117942" y="6124"/>
                  </a:cubicBezTo>
                  <a:cubicBezTo>
                    <a:pt x="117478" y="6124"/>
                    <a:pt x="117352" y="5955"/>
                    <a:pt x="117352" y="5512"/>
                  </a:cubicBezTo>
                  <a:lnTo>
                    <a:pt x="117352" y="180"/>
                  </a:lnTo>
                  <a:cubicBezTo>
                    <a:pt x="117141" y="75"/>
                    <a:pt x="116915" y="22"/>
                    <a:pt x="116688" y="22"/>
                  </a:cubicBezTo>
                  <a:cubicBezTo>
                    <a:pt x="116461" y="22"/>
                    <a:pt x="116235" y="75"/>
                    <a:pt x="116024" y="180"/>
                  </a:cubicBezTo>
                  <a:cubicBezTo>
                    <a:pt x="116045" y="1929"/>
                    <a:pt x="116024" y="3679"/>
                    <a:pt x="116045" y="5428"/>
                  </a:cubicBezTo>
                  <a:cubicBezTo>
                    <a:pt x="116045" y="5934"/>
                    <a:pt x="115940" y="6124"/>
                    <a:pt x="115392" y="6124"/>
                  </a:cubicBezTo>
                  <a:cubicBezTo>
                    <a:pt x="113758" y="6113"/>
                    <a:pt x="112125" y="6108"/>
                    <a:pt x="110494" y="6108"/>
                  </a:cubicBezTo>
                  <a:cubicBezTo>
                    <a:pt x="108864" y="6108"/>
                    <a:pt x="107235" y="6113"/>
                    <a:pt x="105613" y="6124"/>
                  </a:cubicBezTo>
                  <a:cubicBezTo>
                    <a:pt x="105065" y="6124"/>
                    <a:pt x="104959" y="5934"/>
                    <a:pt x="104959" y="5428"/>
                  </a:cubicBezTo>
                  <a:cubicBezTo>
                    <a:pt x="104959" y="3679"/>
                    <a:pt x="104959" y="1929"/>
                    <a:pt x="104959" y="180"/>
                  </a:cubicBezTo>
                  <a:cubicBezTo>
                    <a:pt x="104759" y="75"/>
                    <a:pt x="104532" y="22"/>
                    <a:pt x="104306" y="22"/>
                  </a:cubicBezTo>
                  <a:cubicBezTo>
                    <a:pt x="104079" y="22"/>
                    <a:pt x="103853" y="75"/>
                    <a:pt x="103652" y="180"/>
                  </a:cubicBezTo>
                  <a:cubicBezTo>
                    <a:pt x="103652" y="1929"/>
                    <a:pt x="103631" y="3679"/>
                    <a:pt x="103652" y="5428"/>
                  </a:cubicBezTo>
                  <a:cubicBezTo>
                    <a:pt x="103652" y="5934"/>
                    <a:pt x="103547" y="6124"/>
                    <a:pt x="102999" y="6124"/>
                  </a:cubicBezTo>
                  <a:cubicBezTo>
                    <a:pt x="101018" y="6113"/>
                    <a:pt x="99037" y="6108"/>
                    <a:pt x="97056" y="6108"/>
                  </a:cubicBezTo>
                  <a:cubicBezTo>
                    <a:pt x="95074" y="6108"/>
                    <a:pt x="93093" y="6113"/>
                    <a:pt x="91112" y="6124"/>
                  </a:cubicBezTo>
                  <a:cubicBezTo>
                    <a:pt x="90564" y="6124"/>
                    <a:pt x="90459" y="5934"/>
                    <a:pt x="90459" y="5428"/>
                  </a:cubicBezTo>
                  <a:cubicBezTo>
                    <a:pt x="90459" y="3679"/>
                    <a:pt x="90459" y="1929"/>
                    <a:pt x="90459" y="180"/>
                  </a:cubicBezTo>
                  <a:cubicBezTo>
                    <a:pt x="90259" y="75"/>
                    <a:pt x="90037" y="22"/>
                    <a:pt x="89813" y="22"/>
                  </a:cubicBezTo>
                  <a:cubicBezTo>
                    <a:pt x="89589" y="22"/>
                    <a:pt x="89363" y="75"/>
                    <a:pt x="89152" y="180"/>
                  </a:cubicBezTo>
                  <a:cubicBezTo>
                    <a:pt x="89152" y="1929"/>
                    <a:pt x="89131" y="3679"/>
                    <a:pt x="89236" y="5428"/>
                  </a:cubicBezTo>
                  <a:cubicBezTo>
                    <a:pt x="89236" y="5913"/>
                    <a:pt x="89131" y="6102"/>
                    <a:pt x="88583" y="6102"/>
                  </a:cubicBezTo>
                  <a:cubicBezTo>
                    <a:pt x="86971" y="6092"/>
                    <a:pt x="85358" y="6087"/>
                    <a:pt x="83749" y="6087"/>
                  </a:cubicBezTo>
                  <a:cubicBezTo>
                    <a:pt x="82139" y="6087"/>
                    <a:pt x="80532" y="6092"/>
                    <a:pt x="78930" y="6102"/>
                  </a:cubicBezTo>
                  <a:cubicBezTo>
                    <a:pt x="78382" y="6102"/>
                    <a:pt x="78277" y="5913"/>
                    <a:pt x="78277" y="5428"/>
                  </a:cubicBezTo>
                  <a:lnTo>
                    <a:pt x="78277" y="159"/>
                  </a:lnTo>
                  <a:cubicBezTo>
                    <a:pt x="78066" y="54"/>
                    <a:pt x="77839" y="1"/>
                    <a:pt x="77613" y="1"/>
                  </a:cubicBezTo>
                  <a:cubicBezTo>
                    <a:pt x="77386" y="1"/>
                    <a:pt x="77160" y="54"/>
                    <a:pt x="76949" y="159"/>
                  </a:cubicBezTo>
                  <a:cubicBezTo>
                    <a:pt x="76949" y="1908"/>
                    <a:pt x="76928" y="3679"/>
                    <a:pt x="76949" y="5428"/>
                  </a:cubicBezTo>
                  <a:cubicBezTo>
                    <a:pt x="76970" y="5913"/>
                    <a:pt x="76844" y="6102"/>
                    <a:pt x="76296" y="6102"/>
                  </a:cubicBezTo>
                  <a:cubicBezTo>
                    <a:pt x="74315" y="6092"/>
                    <a:pt x="72333" y="6087"/>
                    <a:pt x="70352" y="6087"/>
                  </a:cubicBezTo>
                  <a:cubicBezTo>
                    <a:pt x="68371" y="6087"/>
                    <a:pt x="66390" y="6092"/>
                    <a:pt x="64409" y="6102"/>
                  </a:cubicBezTo>
                  <a:cubicBezTo>
                    <a:pt x="63861" y="6102"/>
                    <a:pt x="63755" y="5913"/>
                    <a:pt x="63755" y="5428"/>
                  </a:cubicBezTo>
                  <a:cubicBezTo>
                    <a:pt x="63776" y="3679"/>
                    <a:pt x="63776" y="1908"/>
                    <a:pt x="63776" y="159"/>
                  </a:cubicBezTo>
                  <a:cubicBezTo>
                    <a:pt x="63566" y="54"/>
                    <a:pt x="63339" y="1"/>
                    <a:pt x="63113" y="1"/>
                  </a:cubicBezTo>
                  <a:cubicBezTo>
                    <a:pt x="62886" y="1"/>
                    <a:pt x="62659" y="54"/>
                    <a:pt x="62449" y="159"/>
                  </a:cubicBezTo>
                  <a:cubicBezTo>
                    <a:pt x="62449" y="1908"/>
                    <a:pt x="62428" y="3658"/>
                    <a:pt x="62449" y="5428"/>
                  </a:cubicBezTo>
                  <a:cubicBezTo>
                    <a:pt x="62470" y="5913"/>
                    <a:pt x="62364" y="6102"/>
                    <a:pt x="61816" y="6102"/>
                  </a:cubicBezTo>
                  <a:cubicBezTo>
                    <a:pt x="60120" y="6092"/>
                    <a:pt x="58423" y="6087"/>
                    <a:pt x="56726" y="6087"/>
                  </a:cubicBezTo>
                  <a:cubicBezTo>
                    <a:pt x="55030" y="6087"/>
                    <a:pt x="53333" y="6092"/>
                    <a:pt x="51637" y="6102"/>
                  </a:cubicBezTo>
                  <a:cubicBezTo>
                    <a:pt x="51089" y="6102"/>
                    <a:pt x="50983" y="5913"/>
                    <a:pt x="50983" y="5428"/>
                  </a:cubicBezTo>
                  <a:cubicBezTo>
                    <a:pt x="50983" y="3679"/>
                    <a:pt x="50983" y="1908"/>
                    <a:pt x="50983" y="159"/>
                  </a:cubicBezTo>
                  <a:cubicBezTo>
                    <a:pt x="50783" y="54"/>
                    <a:pt x="50556" y="1"/>
                    <a:pt x="50330" y="1"/>
                  </a:cubicBezTo>
                  <a:cubicBezTo>
                    <a:pt x="50103" y="1"/>
                    <a:pt x="49877" y="54"/>
                    <a:pt x="49677" y="159"/>
                  </a:cubicBezTo>
                  <a:cubicBezTo>
                    <a:pt x="49677" y="1908"/>
                    <a:pt x="49655" y="3679"/>
                    <a:pt x="49677" y="5428"/>
                  </a:cubicBezTo>
                  <a:cubicBezTo>
                    <a:pt x="49677" y="5913"/>
                    <a:pt x="49571" y="6102"/>
                    <a:pt x="49023" y="6102"/>
                  </a:cubicBezTo>
                  <a:cubicBezTo>
                    <a:pt x="47021" y="6092"/>
                    <a:pt x="45019" y="6087"/>
                    <a:pt x="43014" y="6087"/>
                  </a:cubicBezTo>
                  <a:cubicBezTo>
                    <a:pt x="41009" y="6087"/>
                    <a:pt x="39001" y="6092"/>
                    <a:pt x="36989" y="6102"/>
                  </a:cubicBezTo>
                  <a:cubicBezTo>
                    <a:pt x="36441" y="6102"/>
                    <a:pt x="36356" y="5913"/>
                    <a:pt x="36356" y="5428"/>
                  </a:cubicBezTo>
                  <a:lnTo>
                    <a:pt x="36356" y="159"/>
                  </a:lnTo>
                  <a:cubicBezTo>
                    <a:pt x="36146" y="54"/>
                    <a:pt x="35919" y="1"/>
                    <a:pt x="35693" y="1"/>
                  </a:cubicBezTo>
                  <a:cubicBezTo>
                    <a:pt x="35466" y="1"/>
                    <a:pt x="35239" y="54"/>
                    <a:pt x="35029" y="159"/>
                  </a:cubicBezTo>
                  <a:cubicBezTo>
                    <a:pt x="35029" y="1908"/>
                    <a:pt x="35008" y="3679"/>
                    <a:pt x="35029" y="5428"/>
                  </a:cubicBezTo>
                  <a:cubicBezTo>
                    <a:pt x="35029" y="5913"/>
                    <a:pt x="34923" y="6102"/>
                    <a:pt x="34375" y="6102"/>
                  </a:cubicBezTo>
                  <a:cubicBezTo>
                    <a:pt x="32795" y="6092"/>
                    <a:pt x="31209" y="6087"/>
                    <a:pt x="29620" y="6087"/>
                  </a:cubicBezTo>
                  <a:cubicBezTo>
                    <a:pt x="28031" y="6087"/>
                    <a:pt x="26440" y="6092"/>
                    <a:pt x="24849" y="6102"/>
                  </a:cubicBezTo>
                  <a:cubicBezTo>
                    <a:pt x="24301" y="6102"/>
                    <a:pt x="24196" y="5913"/>
                    <a:pt x="24196" y="5428"/>
                  </a:cubicBezTo>
                  <a:lnTo>
                    <a:pt x="24196" y="159"/>
                  </a:lnTo>
                  <a:cubicBezTo>
                    <a:pt x="23995" y="54"/>
                    <a:pt x="23774" y="1"/>
                    <a:pt x="23550" y="1"/>
                  </a:cubicBezTo>
                  <a:cubicBezTo>
                    <a:pt x="23326" y="1"/>
                    <a:pt x="23100" y="54"/>
                    <a:pt x="22889" y="159"/>
                  </a:cubicBezTo>
                  <a:cubicBezTo>
                    <a:pt x="22889" y="1950"/>
                    <a:pt x="22868" y="3721"/>
                    <a:pt x="22889" y="5491"/>
                  </a:cubicBezTo>
                  <a:cubicBezTo>
                    <a:pt x="22889" y="5955"/>
                    <a:pt x="22741" y="6102"/>
                    <a:pt x="22278" y="6102"/>
                  </a:cubicBezTo>
                  <a:cubicBezTo>
                    <a:pt x="20265" y="6092"/>
                    <a:pt x="18247" y="6087"/>
                    <a:pt x="16226" y="6087"/>
                  </a:cubicBezTo>
                  <a:cubicBezTo>
                    <a:pt x="14205" y="6087"/>
                    <a:pt x="12182" y="6092"/>
                    <a:pt x="10159" y="6102"/>
                  </a:cubicBezTo>
                  <a:cubicBezTo>
                    <a:pt x="9695" y="6102"/>
                    <a:pt x="9569" y="5955"/>
                    <a:pt x="9569" y="5491"/>
                  </a:cubicBezTo>
                  <a:cubicBezTo>
                    <a:pt x="9569" y="3721"/>
                    <a:pt x="9569" y="1950"/>
                    <a:pt x="9569" y="159"/>
                  </a:cubicBezTo>
                  <a:cubicBezTo>
                    <a:pt x="9379" y="54"/>
                    <a:pt x="9173" y="1"/>
                    <a:pt x="8968" y="1"/>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73" name="Picture 72">
            <a:extLst>
              <a:ext uri="{FF2B5EF4-FFF2-40B4-BE49-F238E27FC236}">
                <a16:creationId xmlns:a16="http://schemas.microsoft.com/office/drawing/2014/main" xmlns="" id="{0E4661D8-C167-6E84-9B97-62D738649C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02"/>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525"/>
            <a:ext cx="9143244" cy="5143500"/>
          </a:xfrm>
          <a:prstGeom prst="rect">
            <a:avLst/>
          </a:prstGeom>
        </p:spPr>
      </p:pic>
      <p:sp>
        <p:nvSpPr>
          <p:cNvPr id="604" name="Google Shape;604;p31"/>
          <p:cNvSpPr txBox="1">
            <a:spLocks noGrp="1"/>
          </p:cNvSpPr>
          <p:nvPr>
            <p:ph type="title" idx="4294967295"/>
          </p:nvPr>
        </p:nvSpPr>
        <p:spPr>
          <a:xfrm>
            <a:off x="533400" y="133350"/>
            <a:ext cx="3757612" cy="707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200" b="1" spc="300" dirty="0">
                <a:latin typeface="+mn-lt"/>
              </a:rPr>
              <a:t>Tujuan Pembelajaran </a:t>
            </a:r>
            <a:endParaRPr sz="3200" b="1" spc="300" dirty="0">
              <a:latin typeface="+mn-lt"/>
            </a:endParaRPr>
          </a:p>
        </p:txBody>
      </p:sp>
      <p:sp>
        <p:nvSpPr>
          <p:cNvPr id="6" name="TextBox 5">
            <a:extLst>
              <a:ext uri="{FF2B5EF4-FFF2-40B4-BE49-F238E27FC236}">
                <a16:creationId xmlns:a16="http://schemas.microsoft.com/office/drawing/2014/main" xmlns="" id="{7B519911-3474-2783-25C8-44A96585B9CA}"/>
              </a:ext>
            </a:extLst>
          </p:cNvPr>
          <p:cNvSpPr txBox="1"/>
          <p:nvPr/>
        </p:nvSpPr>
        <p:spPr>
          <a:xfrm>
            <a:off x="533400" y="1341765"/>
            <a:ext cx="4233344" cy="923330"/>
          </a:xfrm>
          <a:prstGeom prst="rect">
            <a:avLst/>
          </a:prstGeom>
          <a:noFill/>
        </p:spPr>
        <p:txBody>
          <a:bodyPr wrap="square" rtlCol="0">
            <a:spAutoFit/>
          </a:bodyPr>
          <a:lstStyle/>
          <a:p>
            <a:r>
              <a:rPr lang="en-US" dirty="0" err="1"/>
              <a:t>Peserta</a:t>
            </a:r>
            <a:r>
              <a:rPr lang="en-US" dirty="0"/>
              <a:t> </a:t>
            </a:r>
            <a:r>
              <a:rPr lang="en-US" dirty="0" err="1"/>
              <a:t>didik</a:t>
            </a:r>
            <a:r>
              <a:rPr lang="en-US" dirty="0"/>
              <a:t> </a:t>
            </a:r>
            <a:r>
              <a:rPr lang="en-US" dirty="0" err="1"/>
              <a:t>diharapkan</a:t>
            </a:r>
            <a:r>
              <a:rPr lang="en-US" dirty="0"/>
              <a:t> </a:t>
            </a:r>
            <a:r>
              <a:rPr lang="en-US" dirty="0" err="1"/>
              <a:t>dapat</a:t>
            </a:r>
            <a:r>
              <a:rPr lang="en-US" dirty="0"/>
              <a:t> </a:t>
            </a:r>
            <a:r>
              <a:rPr lang="en-US" dirty="0" err="1"/>
              <a:t>menjelaskan</a:t>
            </a:r>
            <a:r>
              <a:rPr lang="en-US" dirty="0"/>
              <a:t> </a:t>
            </a:r>
            <a:r>
              <a:rPr lang="en-US" dirty="0" err="1"/>
              <a:t>cabang</a:t>
            </a:r>
            <a:r>
              <a:rPr lang="en-US" dirty="0"/>
              <a:t> </a:t>
            </a:r>
            <a:r>
              <a:rPr lang="en-US" dirty="0" err="1"/>
              <a:t>iman</a:t>
            </a:r>
            <a:r>
              <a:rPr lang="en-US" dirty="0"/>
              <a:t>: </a:t>
            </a:r>
            <a:r>
              <a:rPr lang="en-US" i="1" dirty="0" err="1"/>
              <a:t>mahabbah</a:t>
            </a:r>
            <a:r>
              <a:rPr lang="en-US" i="1" dirty="0"/>
              <a:t>, </a:t>
            </a:r>
            <a:r>
              <a:rPr lang="en-US" i="1" dirty="0" err="1"/>
              <a:t>khauf</a:t>
            </a:r>
            <a:r>
              <a:rPr lang="en-US" i="1" dirty="0"/>
              <a:t>, raja’</a:t>
            </a:r>
            <a:r>
              <a:rPr lang="en-US" dirty="0"/>
              <a:t>, dan </a:t>
            </a:r>
            <a:r>
              <a:rPr lang="en-US" dirty="0" err="1"/>
              <a:t>tawakal</a:t>
            </a:r>
            <a:r>
              <a:rPr lang="en-US" dirty="0"/>
              <a:t> </a:t>
            </a:r>
            <a:r>
              <a:rPr lang="en-US" dirty="0" err="1"/>
              <a:t>kepada</a:t>
            </a:r>
            <a:r>
              <a:rPr lang="en-US" dirty="0"/>
              <a:t> Allah </a:t>
            </a:r>
            <a:r>
              <a:rPr lang="en-US" dirty="0" err="1"/>
              <a:t>Swt</a:t>
            </a:r>
            <a:r>
              <a:rPr lang="en-US" dirty="0"/>
              <a:t>.</a:t>
            </a:r>
            <a:endParaRPr lang="en-ID" dirty="0"/>
          </a:p>
        </p:txBody>
      </p:sp>
      <p:sp>
        <p:nvSpPr>
          <p:cNvPr id="11" name="TextBox 10">
            <a:extLst>
              <a:ext uri="{FF2B5EF4-FFF2-40B4-BE49-F238E27FC236}">
                <a16:creationId xmlns:a16="http://schemas.microsoft.com/office/drawing/2014/main" xmlns="" id="{DDE0AE7C-1E6E-52DA-10FD-656F4881588B}"/>
              </a:ext>
            </a:extLst>
          </p:cNvPr>
          <p:cNvSpPr txBox="1"/>
          <p:nvPr/>
        </p:nvSpPr>
        <p:spPr>
          <a:xfrm>
            <a:off x="521368" y="2389988"/>
            <a:ext cx="4207670" cy="923330"/>
          </a:xfrm>
          <a:prstGeom prst="rect">
            <a:avLst/>
          </a:prstGeom>
          <a:noFill/>
        </p:spPr>
        <p:txBody>
          <a:bodyPr wrap="square" rtlCol="0">
            <a:spAutoFit/>
          </a:bodyPr>
          <a:lstStyle/>
          <a:p>
            <a:r>
              <a:rPr lang="en-US" dirty="0" err="1">
                <a:latin typeface="+mj-lt"/>
              </a:rPr>
              <a:t>Peserta</a:t>
            </a:r>
            <a:r>
              <a:rPr lang="en-US" dirty="0">
                <a:latin typeface="+mj-lt"/>
              </a:rPr>
              <a:t> </a:t>
            </a:r>
            <a:r>
              <a:rPr lang="en-US" dirty="0" err="1">
                <a:latin typeface="+mj-lt"/>
              </a:rPr>
              <a:t>didik</a:t>
            </a:r>
            <a:r>
              <a:rPr lang="en-US" dirty="0">
                <a:latin typeface="+mj-lt"/>
              </a:rPr>
              <a:t> </a:t>
            </a:r>
            <a:r>
              <a:rPr lang="en-US" dirty="0" err="1">
                <a:latin typeface="+mj-lt"/>
              </a:rPr>
              <a:t>mampu</a:t>
            </a:r>
            <a:r>
              <a:rPr lang="en-US" dirty="0">
                <a:latin typeface="+mj-lt"/>
              </a:rPr>
              <a:t> </a:t>
            </a:r>
            <a:r>
              <a:rPr lang="en-US" dirty="0" err="1">
                <a:latin typeface="+mj-lt"/>
              </a:rPr>
              <a:t>menganalisis</a:t>
            </a:r>
            <a:r>
              <a:rPr lang="en-US" dirty="0">
                <a:latin typeface="+mj-lt"/>
              </a:rPr>
              <a:t> </a:t>
            </a:r>
            <a:r>
              <a:rPr lang="en-US" dirty="0" err="1"/>
              <a:t>cabang</a:t>
            </a:r>
            <a:r>
              <a:rPr lang="en-US" dirty="0"/>
              <a:t> </a:t>
            </a:r>
            <a:r>
              <a:rPr lang="en-US" dirty="0" err="1"/>
              <a:t>iman</a:t>
            </a:r>
            <a:r>
              <a:rPr lang="en-US" dirty="0"/>
              <a:t>: </a:t>
            </a:r>
            <a:r>
              <a:rPr lang="en-US" i="1" dirty="0" err="1"/>
              <a:t>mahabbah</a:t>
            </a:r>
            <a:r>
              <a:rPr lang="en-US" i="1" dirty="0"/>
              <a:t>, </a:t>
            </a:r>
            <a:r>
              <a:rPr lang="en-US" i="1" dirty="0" err="1"/>
              <a:t>khauf</a:t>
            </a:r>
            <a:r>
              <a:rPr lang="en-US" i="1" dirty="0"/>
              <a:t>, raja’</a:t>
            </a:r>
            <a:r>
              <a:rPr lang="en-US" dirty="0"/>
              <a:t>, dan </a:t>
            </a:r>
            <a:r>
              <a:rPr lang="en-US" dirty="0" err="1"/>
              <a:t>tawakal</a:t>
            </a:r>
            <a:r>
              <a:rPr lang="en-US" dirty="0"/>
              <a:t> </a:t>
            </a:r>
            <a:r>
              <a:rPr lang="en-US" dirty="0" err="1"/>
              <a:t>kepada</a:t>
            </a:r>
            <a:r>
              <a:rPr lang="en-US" dirty="0"/>
              <a:t> Allah </a:t>
            </a:r>
            <a:r>
              <a:rPr lang="en-US" dirty="0" err="1"/>
              <a:t>Swt</a:t>
            </a:r>
            <a:r>
              <a:rPr lang="en-US" dirty="0"/>
              <a:t>.</a:t>
            </a:r>
            <a:endParaRPr lang="en-ID" dirty="0">
              <a:latin typeface="+mj-lt"/>
            </a:endParaRPr>
          </a:p>
        </p:txBody>
      </p:sp>
      <p:sp>
        <p:nvSpPr>
          <p:cNvPr id="12" name="TextBox 11">
            <a:extLst>
              <a:ext uri="{FF2B5EF4-FFF2-40B4-BE49-F238E27FC236}">
                <a16:creationId xmlns:a16="http://schemas.microsoft.com/office/drawing/2014/main" xmlns="" id="{54135E81-EF1B-2885-6FD5-42A09B6F0A58}"/>
              </a:ext>
            </a:extLst>
          </p:cNvPr>
          <p:cNvSpPr txBox="1"/>
          <p:nvPr/>
        </p:nvSpPr>
        <p:spPr>
          <a:xfrm>
            <a:off x="521368" y="3386614"/>
            <a:ext cx="4187617" cy="923330"/>
          </a:xfrm>
          <a:prstGeom prst="rect">
            <a:avLst/>
          </a:prstGeom>
          <a:noFill/>
        </p:spPr>
        <p:txBody>
          <a:bodyPr wrap="square" rtlCol="0">
            <a:spAutoFit/>
          </a:bodyPr>
          <a:lstStyle/>
          <a:p>
            <a:r>
              <a:rPr lang="en-US" dirty="0" err="1">
                <a:latin typeface="+mj-lt"/>
              </a:rPr>
              <a:t>Peserta</a:t>
            </a:r>
            <a:r>
              <a:rPr lang="en-US" dirty="0">
                <a:latin typeface="+mj-lt"/>
              </a:rPr>
              <a:t> </a:t>
            </a:r>
            <a:r>
              <a:rPr lang="en-US" dirty="0" err="1">
                <a:latin typeface="+mj-lt"/>
              </a:rPr>
              <a:t>didik</a:t>
            </a:r>
            <a:r>
              <a:rPr lang="en-US" dirty="0">
                <a:latin typeface="+mj-lt"/>
              </a:rPr>
              <a:t> </a:t>
            </a:r>
            <a:r>
              <a:rPr lang="en-US" dirty="0" err="1">
                <a:latin typeface="+mj-lt"/>
              </a:rPr>
              <a:t>dapat</a:t>
            </a:r>
            <a:r>
              <a:rPr lang="en-US" dirty="0">
                <a:latin typeface="+mj-lt"/>
              </a:rPr>
              <a:t> </a:t>
            </a:r>
            <a:r>
              <a:rPr lang="en-US" dirty="0" err="1">
                <a:latin typeface="+mj-lt"/>
              </a:rPr>
              <a:t>mempresentasikan</a:t>
            </a:r>
            <a:r>
              <a:rPr lang="en-US" dirty="0">
                <a:latin typeface="+mj-lt"/>
              </a:rPr>
              <a:t> media </a:t>
            </a:r>
            <a:r>
              <a:rPr lang="en-US" dirty="0" err="1">
                <a:latin typeface="+mj-lt"/>
              </a:rPr>
              <a:t>pembelajaran</a:t>
            </a:r>
            <a:r>
              <a:rPr lang="en-US" dirty="0">
                <a:latin typeface="+mj-lt"/>
              </a:rPr>
              <a:t> </a:t>
            </a:r>
            <a:r>
              <a:rPr lang="en-US" dirty="0" err="1">
                <a:latin typeface="+mj-lt"/>
              </a:rPr>
              <a:t>tentang</a:t>
            </a:r>
            <a:r>
              <a:rPr lang="en-US" dirty="0">
                <a:latin typeface="+mj-lt"/>
              </a:rPr>
              <a:t> </a:t>
            </a:r>
            <a:r>
              <a:rPr lang="en-US" i="1" dirty="0" err="1"/>
              <a:t>mahabbah</a:t>
            </a:r>
            <a:r>
              <a:rPr lang="en-US" i="1" dirty="0"/>
              <a:t>, </a:t>
            </a:r>
            <a:r>
              <a:rPr lang="en-US" i="1" dirty="0" err="1"/>
              <a:t>khauf</a:t>
            </a:r>
            <a:r>
              <a:rPr lang="en-US" i="1" dirty="0"/>
              <a:t>, raja’</a:t>
            </a:r>
            <a:r>
              <a:rPr lang="en-US" dirty="0"/>
              <a:t>, dan </a:t>
            </a:r>
            <a:r>
              <a:rPr lang="en-US" dirty="0" err="1"/>
              <a:t>tawakal</a:t>
            </a:r>
            <a:r>
              <a:rPr lang="en-US" dirty="0"/>
              <a:t> </a:t>
            </a:r>
            <a:r>
              <a:rPr lang="en-US" dirty="0" err="1"/>
              <a:t>kepada</a:t>
            </a:r>
            <a:r>
              <a:rPr lang="en-US" dirty="0"/>
              <a:t> Allah </a:t>
            </a:r>
            <a:r>
              <a:rPr lang="en-US" dirty="0" err="1"/>
              <a:t>Swt</a:t>
            </a:r>
            <a:r>
              <a:rPr lang="en-US" dirty="0"/>
              <a:t>.</a:t>
            </a:r>
            <a:endParaRPr lang="en-ID" dirty="0">
              <a:latin typeface="+mj-lt"/>
            </a:endParaRPr>
          </a:p>
        </p:txBody>
      </p:sp>
      <p:sp>
        <p:nvSpPr>
          <p:cNvPr id="13" name="TextBox 12">
            <a:extLst>
              <a:ext uri="{FF2B5EF4-FFF2-40B4-BE49-F238E27FC236}">
                <a16:creationId xmlns:a16="http://schemas.microsoft.com/office/drawing/2014/main" xmlns="" id="{0E024834-C1D5-736F-6885-79E919020078}"/>
              </a:ext>
            </a:extLst>
          </p:cNvPr>
          <p:cNvSpPr txBox="1"/>
          <p:nvPr/>
        </p:nvSpPr>
        <p:spPr>
          <a:xfrm>
            <a:off x="4966391" y="1203265"/>
            <a:ext cx="3720409" cy="923330"/>
          </a:xfrm>
          <a:prstGeom prst="rect">
            <a:avLst/>
          </a:prstGeom>
          <a:noFill/>
        </p:spPr>
        <p:txBody>
          <a:bodyPr wrap="square" rtlCol="0">
            <a:spAutoFit/>
          </a:bodyPr>
          <a:lstStyle/>
          <a:p>
            <a:r>
              <a:rPr lang="en-US" dirty="0" err="1">
                <a:latin typeface="+mj-lt"/>
              </a:rPr>
              <a:t>Peserta</a:t>
            </a:r>
            <a:r>
              <a:rPr lang="en-US" dirty="0">
                <a:latin typeface="+mj-lt"/>
              </a:rPr>
              <a:t> </a:t>
            </a:r>
            <a:r>
              <a:rPr lang="en-US" dirty="0" err="1">
                <a:latin typeface="+mj-lt"/>
              </a:rPr>
              <a:t>didik</a:t>
            </a:r>
            <a:r>
              <a:rPr lang="en-US" dirty="0">
                <a:latin typeface="+mj-lt"/>
              </a:rPr>
              <a:t> </a:t>
            </a:r>
            <a:r>
              <a:rPr lang="en-US" dirty="0" err="1">
                <a:latin typeface="+mj-lt"/>
              </a:rPr>
              <a:t>mampu</a:t>
            </a:r>
            <a:r>
              <a:rPr lang="en-US" dirty="0">
                <a:latin typeface="+mj-lt"/>
              </a:rPr>
              <a:t> </a:t>
            </a:r>
            <a:r>
              <a:rPr lang="en-US" dirty="0" err="1">
                <a:latin typeface="+mj-lt"/>
              </a:rPr>
              <a:t>meyatakan</a:t>
            </a:r>
            <a:r>
              <a:rPr lang="en-US" dirty="0">
                <a:latin typeface="+mj-lt"/>
              </a:rPr>
              <a:t> </a:t>
            </a:r>
            <a:r>
              <a:rPr lang="en-US" dirty="0" err="1">
                <a:latin typeface="+mj-lt"/>
              </a:rPr>
              <a:t>bahwa</a:t>
            </a:r>
            <a:r>
              <a:rPr lang="en-US" dirty="0">
                <a:latin typeface="+mj-lt"/>
              </a:rPr>
              <a:t> </a:t>
            </a:r>
            <a:r>
              <a:rPr lang="en-US" dirty="0" err="1">
                <a:latin typeface="+mj-lt"/>
              </a:rPr>
              <a:t>dalam</a:t>
            </a:r>
            <a:r>
              <a:rPr lang="en-US" dirty="0">
                <a:latin typeface="+mj-lt"/>
              </a:rPr>
              <a:t> </a:t>
            </a:r>
            <a:r>
              <a:rPr lang="en-US" dirty="0" err="1">
                <a:latin typeface="+mj-lt"/>
              </a:rPr>
              <a:t>iman</a:t>
            </a:r>
            <a:r>
              <a:rPr lang="en-US" dirty="0">
                <a:latin typeface="+mj-lt"/>
              </a:rPr>
              <a:t> </a:t>
            </a:r>
            <a:r>
              <a:rPr lang="en-US" dirty="0" err="1">
                <a:latin typeface="+mj-lt"/>
              </a:rPr>
              <a:t>terdapat</a:t>
            </a:r>
            <a:r>
              <a:rPr lang="en-US" dirty="0">
                <a:latin typeface="+mj-lt"/>
              </a:rPr>
              <a:t> </a:t>
            </a:r>
            <a:r>
              <a:rPr lang="en-US" dirty="0" err="1">
                <a:latin typeface="+mj-lt"/>
              </a:rPr>
              <a:t>banyak</a:t>
            </a:r>
            <a:r>
              <a:rPr lang="en-US" dirty="0">
                <a:latin typeface="+mj-lt"/>
              </a:rPr>
              <a:t> </a:t>
            </a:r>
            <a:r>
              <a:rPr lang="en-US" dirty="0" err="1">
                <a:latin typeface="+mj-lt"/>
              </a:rPr>
              <a:t>cabang-cabangnya</a:t>
            </a:r>
            <a:r>
              <a:rPr lang="en-US" dirty="0">
                <a:latin typeface="+mj-lt"/>
              </a:rPr>
              <a:t>, </a:t>
            </a:r>
            <a:r>
              <a:rPr lang="en-US" dirty="0" err="1">
                <a:latin typeface="+mj-lt"/>
              </a:rPr>
              <a:t>serta</a:t>
            </a:r>
            <a:r>
              <a:rPr lang="en-US" dirty="0">
                <a:latin typeface="+mj-lt"/>
              </a:rPr>
              <a:t> </a:t>
            </a:r>
            <a:endParaRPr lang="en-ID" dirty="0">
              <a:latin typeface="+mj-lt"/>
            </a:endParaRPr>
          </a:p>
        </p:txBody>
      </p:sp>
      <p:grpSp>
        <p:nvGrpSpPr>
          <p:cNvPr id="5" name="Group 4"/>
          <p:cNvGrpSpPr/>
          <p:nvPr/>
        </p:nvGrpSpPr>
        <p:grpSpPr>
          <a:xfrm>
            <a:off x="228600" y="361950"/>
            <a:ext cx="198119" cy="762000"/>
            <a:chOff x="152400" y="361950"/>
            <a:chExt cx="198119" cy="762000"/>
          </a:xfrm>
        </p:grpSpPr>
        <p:sp>
          <p:nvSpPr>
            <p:cNvPr id="2" name="Rectangle 1"/>
            <p:cNvSpPr/>
            <p:nvPr/>
          </p:nvSpPr>
          <p:spPr>
            <a:xfrm>
              <a:off x="152400" y="361950"/>
              <a:ext cx="45719" cy="762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228600" y="361950"/>
              <a:ext cx="45719" cy="6096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304800" y="361950"/>
              <a:ext cx="45719" cy="478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
        <p:nvSpPr>
          <p:cNvPr id="17" name="TextBox 16">
            <a:extLst>
              <a:ext uri="{FF2B5EF4-FFF2-40B4-BE49-F238E27FC236}">
                <a16:creationId xmlns:a16="http://schemas.microsoft.com/office/drawing/2014/main" xmlns="" id="{AE3AEC00-BB23-75CE-A4FC-07EEE3FC4561}"/>
              </a:ext>
            </a:extLst>
          </p:cNvPr>
          <p:cNvSpPr txBox="1"/>
          <p:nvPr/>
        </p:nvSpPr>
        <p:spPr>
          <a:xfrm>
            <a:off x="4966391" y="2345945"/>
            <a:ext cx="3720409" cy="923330"/>
          </a:xfrm>
          <a:prstGeom prst="rect">
            <a:avLst/>
          </a:prstGeom>
          <a:noFill/>
        </p:spPr>
        <p:txBody>
          <a:bodyPr wrap="square" rtlCol="0">
            <a:spAutoFit/>
          </a:bodyPr>
          <a:lstStyle/>
          <a:p>
            <a:r>
              <a:rPr lang="en-US" dirty="0" err="1"/>
              <a:t>Peserta</a:t>
            </a:r>
            <a:r>
              <a:rPr lang="en-US" dirty="0"/>
              <a:t> </a:t>
            </a:r>
            <a:r>
              <a:rPr lang="en-US" dirty="0" err="1"/>
              <a:t>didik</a:t>
            </a:r>
            <a:r>
              <a:rPr lang="en-US" dirty="0"/>
              <a:t> </a:t>
            </a:r>
            <a:r>
              <a:rPr lang="en-US" dirty="0" err="1"/>
              <a:t>diharapkan</a:t>
            </a:r>
            <a:r>
              <a:rPr lang="en-US" dirty="0"/>
              <a:t> </a:t>
            </a:r>
            <a:r>
              <a:rPr lang="en-US" dirty="0" err="1"/>
              <a:t>dapat</a:t>
            </a:r>
            <a:r>
              <a:rPr lang="en-US" dirty="0"/>
              <a:t> </a:t>
            </a:r>
            <a:r>
              <a:rPr lang="en-US" dirty="0" err="1"/>
              <a:t>mengimplementasikan</a:t>
            </a:r>
            <a:r>
              <a:rPr lang="en-US" dirty="0"/>
              <a:t> </a:t>
            </a:r>
            <a:r>
              <a:rPr lang="en-US" dirty="0" err="1"/>
              <a:t>akhlak</a:t>
            </a:r>
            <a:r>
              <a:rPr lang="en-US" dirty="0"/>
              <a:t> </a:t>
            </a:r>
            <a:r>
              <a:rPr lang="en-US" dirty="0" err="1"/>
              <a:t>mulia</a:t>
            </a:r>
            <a:r>
              <a:rPr lang="en-US" dirty="0"/>
              <a:t> </a:t>
            </a:r>
            <a:r>
              <a:rPr lang="en-US" dirty="0" err="1"/>
              <a:t>dalam</a:t>
            </a:r>
            <a:r>
              <a:rPr lang="en-US" dirty="0"/>
              <a:t> </a:t>
            </a:r>
            <a:r>
              <a:rPr lang="en-US" dirty="0" err="1"/>
              <a:t>kehidupan</a:t>
            </a:r>
            <a:r>
              <a:rPr lang="en-US" dirty="0"/>
              <a:t> </a:t>
            </a:r>
            <a:r>
              <a:rPr lang="en-US" dirty="0" err="1"/>
              <a:t>sehari-hari</a:t>
            </a:r>
            <a:endParaRPr lang="en-ID" dirty="0"/>
          </a:p>
        </p:txBody>
      </p:sp>
    </p:spTree>
    <p:extLst>
      <p:ext uri="{BB962C8B-B14F-4D97-AF65-F5344CB8AC3E}">
        <p14:creationId xmlns:p14="http://schemas.microsoft.com/office/powerpoint/2010/main" val="97344488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Horizontal)">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04"/>
                                        </p:tgtEl>
                                        <p:attrNameLst>
                                          <p:attrName>style.visibility</p:attrName>
                                        </p:attrNameLst>
                                      </p:cBhvr>
                                      <p:to>
                                        <p:strVal val="visible"/>
                                      </p:to>
                                    </p:set>
                                    <p:animEffect transition="in" filter="wipe(left)">
                                      <p:cBhvr>
                                        <p:cTn id="11" dur="500"/>
                                        <p:tgtEl>
                                          <p:spTgt spid="60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 grpId="0"/>
      <p:bldP spid="6" grpId="0"/>
      <p:bldP spid="11" grpId="0"/>
      <p:bldP spid="12" grpId="0"/>
      <p:bldP spid="13"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59"/>
        <p:cNvGrpSpPr/>
        <p:nvPr/>
      </p:nvGrpSpPr>
      <p:grpSpPr>
        <a:xfrm>
          <a:off x="0" y="0"/>
          <a:ext cx="0" cy="0"/>
          <a:chOff x="0" y="0"/>
          <a:chExt cx="0" cy="0"/>
        </a:xfrm>
      </p:grpSpPr>
      <p:pic>
        <p:nvPicPr>
          <p:cNvPr id="10" name="Picture 9">
            <a:extLst>
              <a:ext uri="{FF2B5EF4-FFF2-40B4-BE49-F238E27FC236}">
                <a16:creationId xmlns:a16="http://schemas.microsoft.com/office/drawing/2014/main" xmlns="" id="{CC2F1228-7B97-C51D-D720-1685F86C3C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9" y="0"/>
            <a:ext cx="9152138" cy="5143500"/>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1000" y="895350"/>
            <a:ext cx="8153777" cy="3581400"/>
          </a:xfrm>
          <a:prstGeom prst="rect">
            <a:avLst/>
          </a:prstGeom>
        </p:spPr>
      </p:pic>
      <p:sp>
        <p:nvSpPr>
          <p:cNvPr id="6" name="TextBox 5">
            <a:extLst>
              <a:ext uri="{FF2B5EF4-FFF2-40B4-BE49-F238E27FC236}">
                <a16:creationId xmlns:a16="http://schemas.microsoft.com/office/drawing/2014/main" xmlns="" id="{8EAE7ED7-09C9-39BA-D0C7-5AFF2E95C69D}"/>
              </a:ext>
            </a:extLst>
          </p:cNvPr>
          <p:cNvSpPr txBox="1"/>
          <p:nvPr/>
        </p:nvSpPr>
        <p:spPr>
          <a:xfrm>
            <a:off x="304800" y="113128"/>
            <a:ext cx="5548886" cy="400110"/>
          </a:xfrm>
          <a:prstGeom prst="rect">
            <a:avLst/>
          </a:prstGeom>
          <a:noFill/>
        </p:spPr>
        <p:txBody>
          <a:bodyPr wrap="square" rtlCol="0">
            <a:spAutoFit/>
          </a:bodyPr>
          <a:lstStyle/>
          <a:p>
            <a:r>
              <a:rPr lang="en-US" sz="2000" spc="300" dirty="0" err="1">
                <a:latin typeface="+mj-lt"/>
              </a:rPr>
              <a:t>Dalil</a:t>
            </a:r>
            <a:r>
              <a:rPr lang="en-US" sz="2000" spc="300" dirty="0">
                <a:latin typeface="+mj-lt"/>
              </a:rPr>
              <a:t> </a:t>
            </a:r>
            <a:r>
              <a:rPr lang="en-US" sz="2000" spc="300" dirty="0" err="1">
                <a:latin typeface="+mj-lt"/>
              </a:rPr>
              <a:t>Mahabbah</a:t>
            </a:r>
            <a:r>
              <a:rPr lang="en-US" sz="2000" spc="300" dirty="0">
                <a:latin typeface="+mj-lt"/>
              </a:rPr>
              <a:t> </a:t>
            </a:r>
            <a:r>
              <a:rPr lang="en-US" sz="2000" spc="300" dirty="0" err="1">
                <a:latin typeface="+mj-lt"/>
              </a:rPr>
              <a:t>Kepada</a:t>
            </a:r>
            <a:r>
              <a:rPr lang="en-US" sz="2000" spc="300" dirty="0">
                <a:latin typeface="+mj-lt"/>
              </a:rPr>
              <a:t> Allah </a:t>
            </a:r>
            <a:r>
              <a:rPr lang="en-US" sz="2000" spc="300" dirty="0" err="1">
                <a:latin typeface="+mj-lt"/>
              </a:rPr>
              <a:t>Swt</a:t>
            </a:r>
            <a:r>
              <a:rPr lang="en-US" sz="2000" spc="300" dirty="0">
                <a:latin typeface="+mj-lt"/>
              </a:rPr>
              <a:t>.   </a:t>
            </a:r>
            <a:endParaRPr lang="en-ID" sz="2000" spc="300" dirty="0">
              <a:latin typeface="+mj-lt"/>
            </a:endParaRPr>
          </a:p>
        </p:txBody>
      </p:sp>
      <p:sp>
        <p:nvSpPr>
          <p:cNvPr id="19" name="TextBox 18">
            <a:extLst>
              <a:ext uri="{FF2B5EF4-FFF2-40B4-BE49-F238E27FC236}">
                <a16:creationId xmlns:a16="http://schemas.microsoft.com/office/drawing/2014/main" xmlns="" id="{879DBB25-CFE7-3706-CE6C-A87AD2EBF6D1}"/>
              </a:ext>
            </a:extLst>
          </p:cNvPr>
          <p:cNvSpPr txBox="1"/>
          <p:nvPr/>
        </p:nvSpPr>
        <p:spPr>
          <a:xfrm>
            <a:off x="837447" y="1210805"/>
            <a:ext cx="7239753" cy="1785104"/>
          </a:xfrm>
          <a:prstGeom prst="rect">
            <a:avLst/>
          </a:prstGeom>
          <a:noFill/>
        </p:spPr>
        <p:txBody>
          <a:bodyPr wrap="square">
            <a:spAutoFit/>
          </a:bodyPr>
          <a:lstStyle/>
          <a:p>
            <a:pPr algn="ctr"/>
            <a:r>
              <a:rPr lang="ar-DZ" sz="2200" b="1" dirty="0">
                <a:solidFill>
                  <a:srgbClr val="000000"/>
                </a:solidFill>
                <a:latin typeface="Arabic Typesetting" panose="03020402040406030203" pitchFamily="66" charset="-78"/>
                <a:cs typeface="+mj-cs"/>
              </a:rPr>
              <a:t>قُلْ اِنْ كَانَ اٰبَاۤؤُكُمْ وَاَبْنَاۤؤُكُمْ وَاِخْوَانُكُمْ وَاَزْوَاجُكُمْ وَعَشِيْرَتُكُمْ وَاَمْوَالُ ِۨاقْتَرَفْتُمُوْهَا وَتِجَارَةٌ تَخْشَوْنَ كَسَادَهَا وَمَسٰكِنُ تَرْضَوْنَهَآ اَحَبَّ اِلَيْكُمْ مِّنَ اللّٰهِ وَرَسُوْلِهٖ وَجِهَادٍ فِيْ سَبِيْلِهٖ فَتَرَبَّصُوْا حَتّٰى يَأْتِيَ اللّٰهُ بِاَمْرِهٖۗ وَاللّٰهُ لَا يَهْدِى الْقَوْمَ الْفٰسِقِيْنَ</a:t>
            </a:r>
            <a:r>
              <a:rPr lang="ar-DZ" sz="2200" b="1" dirty="0">
                <a:latin typeface="Arabic Typesetting" panose="03020402040406030203" pitchFamily="66" charset="-78"/>
                <a:cs typeface="+mj-cs"/>
              </a:rPr>
              <a:t>(التوبة: ۲</a:t>
            </a:r>
            <a:r>
              <a:rPr lang="ar-DZ" sz="2200" b="1" dirty="0">
                <a:latin typeface="Quire Sans Light" panose="020B0302040400020003" pitchFamily="34" charset="0"/>
                <a:cs typeface="+mj-cs"/>
              </a:rPr>
              <a:t>٤)</a:t>
            </a:r>
            <a:endParaRPr lang="en-ID" sz="2200" b="1" dirty="0">
              <a:latin typeface="Arabic Typesetting" panose="03020402040406030203" pitchFamily="66" charset="-78"/>
              <a:cs typeface="+mj-cs"/>
            </a:endParaRPr>
          </a:p>
          <a:p>
            <a:pPr algn="r"/>
            <a:r>
              <a:rPr lang="ar-DZ" sz="2200" b="1" dirty="0">
                <a:latin typeface="Adobe Naskh Medium" panose="01010101010101010101" pitchFamily="50" charset="-78"/>
                <a:cs typeface="Adobe Naskh Medium" panose="01010101010101010101"/>
              </a:rPr>
              <a:t/>
            </a:r>
            <a:br>
              <a:rPr lang="ar-DZ" sz="2200" b="1" dirty="0">
                <a:latin typeface="Adobe Naskh Medium" panose="01010101010101010101" pitchFamily="50" charset="-78"/>
                <a:cs typeface="Adobe Naskh Medium" panose="01010101010101010101"/>
              </a:rPr>
            </a:br>
            <a:endParaRPr lang="en-ID" sz="2200" b="1" dirty="0">
              <a:latin typeface="Adobe Naskh Medium" panose="01010101010101010101" pitchFamily="50" charset="-78"/>
              <a:cs typeface="Adobe Naskh Medium" panose="01010101010101010101"/>
            </a:endParaRPr>
          </a:p>
        </p:txBody>
      </p:sp>
      <p:sp>
        <p:nvSpPr>
          <p:cNvPr id="8" name="Rectangle: Rounded Corners 7">
            <a:extLst>
              <a:ext uri="{FF2B5EF4-FFF2-40B4-BE49-F238E27FC236}">
                <a16:creationId xmlns:a16="http://schemas.microsoft.com/office/drawing/2014/main" xmlns="" id="{867F3A46-F6CD-18C1-AF9C-72BF526CDDB9}"/>
              </a:ext>
            </a:extLst>
          </p:cNvPr>
          <p:cNvSpPr/>
          <p:nvPr/>
        </p:nvSpPr>
        <p:spPr>
          <a:xfrm>
            <a:off x="304800" y="517258"/>
            <a:ext cx="2984061" cy="269146"/>
          </a:xfrm>
          <a:prstGeom prst="roundRect">
            <a:avLst/>
          </a:prstGeom>
          <a:solidFill>
            <a:schemeClr val="bg2">
              <a:lumMod val="60000"/>
              <a:lumOff val="4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D" dirty="0">
                <a:solidFill>
                  <a:srgbClr val="555555"/>
                </a:solidFill>
              </a:rPr>
              <a:t>     Q.S. At-</a:t>
            </a:r>
            <a:r>
              <a:rPr lang="en-ID" dirty="0" err="1">
                <a:solidFill>
                  <a:srgbClr val="555555"/>
                </a:solidFill>
              </a:rPr>
              <a:t>Taubah</a:t>
            </a:r>
            <a:r>
              <a:rPr lang="en-ID" dirty="0">
                <a:solidFill>
                  <a:srgbClr val="555555"/>
                </a:solidFill>
              </a:rPr>
              <a:t>/9: 24</a:t>
            </a:r>
            <a:endParaRPr lang="en-ID" dirty="0">
              <a:solidFill>
                <a:schemeClr val="tx1">
                  <a:lumMod val="75000"/>
                </a:schemeClr>
              </a:solidFill>
              <a:latin typeface="+mj-lt"/>
            </a:endParaRPr>
          </a:p>
        </p:txBody>
      </p:sp>
      <p:sp>
        <p:nvSpPr>
          <p:cNvPr id="9" name="TextBox 8">
            <a:extLst>
              <a:ext uri="{FF2B5EF4-FFF2-40B4-BE49-F238E27FC236}">
                <a16:creationId xmlns:a16="http://schemas.microsoft.com/office/drawing/2014/main" xmlns="" id="{D85FD406-9968-1C53-1378-11E4408A1BAA}"/>
              </a:ext>
            </a:extLst>
          </p:cNvPr>
          <p:cNvSpPr txBox="1"/>
          <p:nvPr/>
        </p:nvSpPr>
        <p:spPr>
          <a:xfrm>
            <a:off x="1066800" y="2459057"/>
            <a:ext cx="7086412" cy="1661993"/>
          </a:xfrm>
          <a:prstGeom prst="rect">
            <a:avLst/>
          </a:prstGeom>
          <a:noFill/>
        </p:spPr>
        <p:txBody>
          <a:bodyPr wrap="square">
            <a:spAutoFit/>
          </a:bodyPr>
          <a:lstStyle/>
          <a:p>
            <a:r>
              <a:rPr lang="en-ID" sz="1700" b="0" i="0" dirty="0" err="1">
                <a:solidFill>
                  <a:srgbClr val="555555"/>
                </a:solidFill>
                <a:effectLst/>
                <a:latin typeface="+mj-lt"/>
              </a:rPr>
              <a:t>Katakanlah</a:t>
            </a:r>
            <a:r>
              <a:rPr lang="en-ID" sz="1700" b="0" i="0" dirty="0">
                <a:solidFill>
                  <a:srgbClr val="555555"/>
                </a:solidFill>
                <a:effectLst/>
                <a:latin typeface="+mj-lt"/>
              </a:rPr>
              <a:t>, “Jika </a:t>
            </a:r>
            <a:r>
              <a:rPr lang="en-ID" sz="1700" b="0" i="0" dirty="0" err="1">
                <a:solidFill>
                  <a:srgbClr val="555555"/>
                </a:solidFill>
                <a:effectLst/>
                <a:latin typeface="+mj-lt"/>
              </a:rPr>
              <a:t>bapak-bapakmu</a:t>
            </a:r>
            <a:r>
              <a:rPr lang="en-ID" sz="1700" b="0" i="0" dirty="0">
                <a:solidFill>
                  <a:srgbClr val="555555"/>
                </a:solidFill>
                <a:effectLst/>
                <a:latin typeface="+mj-lt"/>
              </a:rPr>
              <a:t>, </a:t>
            </a:r>
            <a:r>
              <a:rPr lang="en-ID" sz="1700" b="0" i="0" dirty="0" err="1">
                <a:solidFill>
                  <a:srgbClr val="555555"/>
                </a:solidFill>
                <a:effectLst/>
                <a:latin typeface="+mj-lt"/>
              </a:rPr>
              <a:t>anak-anakmu</a:t>
            </a:r>
            <a:r>
              <a:rPr lang="en-ID" sz="1700" b="0" i="0" dirty="0">
                <a:solidFill>
                  <a:srgbClr val="555555"/>
                </a:solidFill>
                <a:effectLst/>
                <a:latin typeface="+mj-lt"/>
              </a:rPr>
              <a:t>, </a:t>
            </a:r>
            <a:r>
              <a:rPr lang="en-ID" sz="1700" b="0" i="0" dirty="0" err="1">
                <a:solidFill>
                  <a:srgbClr val="555555"/>
                </a:solidFill>
                <a:effectLst/>
                <a:latin typeface="+mj-lt"/>
              </a:rPr>
              <a:t>saudara-saudaramu</a:t>
            </a:r>
            <a:r>
              <a:rPr lang="en-ID" sz="1700" b="0" i="0" dirty="0">
                <a:solidFill>
                  <a:srgbClr val="555555"/>
                </a:solidFill>
                <a:effectLst/>
                <a:latin typeface="+mj-lt"/>
              </a:rPr>
              <a:t>, </a:t>
            </a:r>
            <a:r>
              <a:rPr lang="en-ID" sz="1700" b="0" i="0" dirty="0" err="1">
                <a:solidFill>
                  <a:srgbClr val="555555"/>
                </a:solidFill>
                <a:effectLst/>
                <a:latin typeface="+mj-lt"/>
              </a:rPr>
              <a:t>istri-istrimu</a:t>
            </a:r>
            <a:r>
              <a:rPr lang="en-ID" sz="1700" b="0" i="0" dirty="0">
                <a:solidFill>
                  <a:srgbClr val="555555"/>
                </a:solidFill>
                <a:effectLst/>
                <a:latin typeface="+mj-lt"/>
              </a:rPr>
              <a:t>, </a:t>
            </a:r>
            <a:r>
              <a:rPr lang="en-ID" sz="1700" b="0" i="0" dirty="0" err="1">
                <a:solidFill>
                  <a:srgbClr val="555555"/>
                </a:solidFill>
                <a:effectLst/>
                <a:latin typeface="+mj-lt"/>
              </a:rPr>
              <a:t>keluargamu</a:t>
            </a:r>
            <a:r>
              <a:rPr lang="en-ID" sz="1700" b="0" i="0" dirty="0">
                <a:solidFill>
                  <a:srgbClr val="555555"/>
                </a:solidFill>
                <a:effectLst/>
                <a:latin typeface="+mj-lt"/>
              </a:rPr>
              <a:t>, </a:t>
            </a:r>
            <a:r>
              <a:rPr lang="en-ID" sz="1700" b="0" i="0" dirty="0" err="1">
                <a:solidFill>
                  <a:srgbClr val="555555"/>
                </a:solidFill>
                <a:effectLst/>
                <a:latin typeface="+mj-lt"/>
              </a:rPr>
              <a:t>harta</a:t>
            </a:r>
            <a:r>
              <a:rPr lang="en-ID" sz="1700" b="0" i="0" dirty="0">
                <a:solidFill>
                  <a:srgbClr val="555555"/>
                </a:solidFill>
                <a:effectLst/>
                <a:latin typeface="+mj-lt"/>
              </a:rPr>
              <a:t> </a:t>
            </a:r>
            <a:r>
              <a:rPr lang="en-ID" sz="1700" b="0" i="0" dirty="0" err="1">
                <a:solidFill>
                  <a:srgbClr val="555555"/>
                </a:solidFill>
                <a:effectLst/>
                <a:latin typeface="+mj-lt"/>
              </a:rPr>
              <a:t>kekayaan</a:t>
            </a:r>
            <a:r>
              <a:rPr lang="en-ID" sz="1700" b="0" i="0" dirty="0">
                <a:solidFill>
                  <a:srgbClr val="555555"/>
                </a:solidFill>
                <a:effectLst/>
                <a:latin typeface="+mj-lt"/>
              </a:rPr>
              <a:t> yang </a:t>
            </a:r>
            <a:r>
              <a:rPr lang="en-ID" sz="1700" b="0" i="0" dirty="0" err="1">
                <a:solidFill>
                  <a:srgbClr val="555555"/>
                </a:solidFill>
                <a:effectLst/>
                <a:latin typeface="+mj-lt"/>
              </a:rPr>
              <a:t>kamu</a:t>
            </a:r>
            <a:r>
              <a:rPr lang="en-ID" sz="1700" b="0" i="0" dirty="0">
                <a:solidFill>
                  <a:srgbClr val="555555"/>
                </a:solidFill>
                <a:effectLst/>
                <a:latin typeface="+mj-lt"/>
              </a:rPr>
              <a:t> </a:t>
            </a:r>
            <a:r>
              <a:rPr lang="en-ID" sz="1700" b="0" i="0" dirty="0" err="1">
                <a:solidFill>
                  <a:srgbClr val="555555"/>
                </a:solidFill>
                <a:effectLst/>
                <a:latin typeface="+mj-lt"/>
              </a:rPr>
              <a:t>usahakan</a:t>
            </a:r>
            <a:r>
              <a:rPr lang="en-ID" sz="1700" b="0" i="0" dirty="0">
                <a:solidFill>
                  <a:srgbClr val="555555"/>
                </a:solidFill>
                <a:effectLst/>
                <a:latin typeface="+mj-lt"/>
              </a:rPr>
              <a:t>, </a:t>
            </a:r>
            <a:r>
              <a:rPr lang="en-ID" sz="1700" b="0" i="0" dirty="0" err="1">
                <a:solidFill>
                  <a:srgbClr val="555555"/>
                </a:solidFill>
                <a:effectLst/>
                <a:latin typeface="+mj-lt"/>
              </a:rPr>
              <a:t>perdagangan</a:t>
            </a:r>
            <a:r>
              <a:rPr lang="en-ID" sz="1700" b="0" i="0" dirty="0">
                <a:solidFill>
                  <a:srgbClr val="555555"/>
                </a:solidFill>
                <a:effectLst/>
                <a:latin typeface="+mj-lt"/>
              </a:rPr>
              <a:t> yang </a:t>
            </a:r>
            <a:r>
              <a:rPr lang="en-ID" sz="1700" b="0" i="0" dirty="0" err="1">
                <a:solidFill>
                  <a:srgbClr val="555555"/>
                </a:solidFill>
                <a:effectLst/>
                <a:latin typeface="+mj-lt"/>
              </a:rPr>
              <a:t>kamu</a:t>
            </a:r>
            <a:r>
              <a:rPr lang="en-ID" sz="1700" b="0" i="0" dirty="0">
                <a:solidFill>
                  <a:srgbClr val="555555"/>
                </a:solidFill>
                <a:effectLst/>
                <a:latin typeface="+mj-lt"/>
              </a:rPr>
              <a:t> </a:t>
            </a:r>
            <a:r>
              <a:rPr lang="en-ID" sz="1700" b="0" i="0" dirty="0" err="1">
                <a:solidFill>
                  <a:srgbClr val="555555"/>
                </a:solidFill>
                <a:effectLst/>
                <a:latin typeface="+mj-lt"/>
              </a:rPr>
              <a:t>khawatirkan</a:t>
            </a:r>
            <a:r>
              <a:rPr lang="en-ID" sz="1700" b="0" i="0" dirty="0">
                <a:solidFill>
                  <a:srgbClr val="555555"/>
                </a:solidFill>
                <a:effectLst/>
                <a:latin typeface="+mj-lt"/>
              </a:rPr>
              <a:t> </a:t>
            </a:r>
            <a:r>
              <a:rPr lang="en-ID" sz="1700" b="0" i="0" dirty="0" err="1">
                <a:solidFill>
                  <a:srgbClr val="555555"/>
                </a:solidFill>
                <a:effectLst/>
                <a:latin typeface="+mj-lt"/>
              </a:rPr>
              <a:t>kerugiannya</a:t>
            </a:r>
            <a:r>
              <a:rPr lang="en-ID" sz="1700" b="0" i="0" dirty="0">
                <a:solidFill>
                  <a:srgbClr val="555555"/>
                </a:solidFill>
                <a:effectLst/>
                <a:latin typeface="+mj-lt"/>
              </a:rPr>
              <a:t>, dan </a:t>
            </a:r>
            <a:r>
              <a:rPr lang="en-ID" sz="1700" b="0" i="0" dirty="0" err="1">
                <a:solidFill>
                  <a:srgbClr val="555555"/>
                </a:solidFill>
                <a:effectLst/>
                <a:latin typeface="+mj-lt"/>
              </a:rPr>
              <a:t>rumah-rumah</a:t>
            </a:r>
            <a:r>
              <a:rPr lang="en-ID" sz="1700" b="0" i="0" dirty="0">
                <a:solidFill>
                  <a:srgbClr val="555555"/>
                </a:solidFill>
                <a:effectLst/>
                <a:latin typeface="+mj-lt"/>
              </a:rPr>
              <a:t> </a:t>
            </a:r>
            <a:r>
              <a:rPr lang="en-ID" sz="1700" b="0" i="0" dirty="0" err="1">
                <a:solidFill>
                  <a:srgbClr val="555555"/>
                </a:solidFill>
                <a:effectLst/>
                <a:latin typeface="+mj-lt"/>
              </a:rPr>
              <a:t>tempat</a:t>
            </a:r>
            <a:r>
              <a:rPr lang="en-ID" sz="1700" b="0" i="0" dirty="0">
                <a:solidFill>
                  <a:srgbClr val="555555"/>
                </a:solidFill>
                <a:effectLst/>
                <a:latin typeface="+mj-lt"/>
              </a:rPr>
              <a:t> </a:t>
            </a:r>
            <a:r>
              <a:rPr lang="en-ID" sz="1700" b="0" i="0" dirty="0" err="1">
                <a:solidFill>
                  <a:srgbClr val="555555"/>
                </a:solidFill>
                <a:effectLst/>
                <a:latin typeface="+mj-lt"/>
              </a:rPr>
              <a:t>tinggal</a:t>
            </a:r>
            <a:r>
              <a:rPr lang="en-ID" sz="1700" b="0" i="0" dirty="0">
                <a:solidFill>
                  <a:srgbClr val="555555"/>
                </a:solidFill>
                <a:effectLst/>
                <a:latin typeface="+mj-lt"/>
              </a:rPr>
              <a:t> yang </a:t>
            </a:r>
            <a:r>
              <a:rPr lang="en-ID" sz="1700" b="0" i="0" dirty="0" err="1">
                <a:solidFill>
                  <a:srgbClr val="555555"/>
                </a:solidFill>
                <a:effectLst/>
                <a:latin typeface="+mj-lt"/>
              </a:rPr>
              <a:t>kamu</a:t>
            </a:r>
            <a:r>
              <a:rPr lang="en-ID" sz="1700" b="0" i="0" dirty="0">
                <a:solidFill>
                  <a:srgbClr val="555555"/>
                </a:solidFill>
                <a:effectLst/>
                <a:latin typeface="+mj-lt"/>
              </a:rPr>
              <a:t> </a:t>
            </a:r>
            <a:r>
              <a:rPr lang="en-ID" sz="1700" b="0" i="0" dirty="0" err="1">
                <a:solidFill>
                  <a:srgbClr val="555555"/>
                </a:solidFill>
                <a:effectLst/>
                <a:latin typeface="+mj-lt"/>
              </a:rPr>
              <a:t>sukai</a:t>
            </a:r>
            <a:r>
              <a:rPr lang="en-ID" sz="1700" b="0" i="0" dirty="0">
                <a:solidFill>
                  <a:srgbClr val="555555"/>
                </a:solidFill>
                <a:effectLst/>
                <a:latin typeface="+mj-lt"/>
              </a:rPr>
              <a:t>, </a:t>
            </a:r>
            <a:r>
              <a:rPr lang="en-ID" sz="1700" b="0" i="0" dirty="0" err="1">
                <a:solidFill>
                  <a:srgbClr val="555555"/>
                </a:solidFill>
                <a:effectLst/>
                <a:latin typeface="+mj-lt"/>
              </a:rPr>
              <a:t>lebih</a:t>
            </a:r>
            <a:r>
              <a:rPr lang="en-ID" sz="1700" b="0" i="0" dirty="0">
                <a:solidFill>
                  <a:srgbClr val="555555"/>
                </a:solidFill>
                <a:effectLst/>
                <a:latin typeface="+mj-lt"/>
              </a:rPr>
              <a:t> </a:t>
            </a:r>
            <a:r>
              <a:rPr lang="en-ID" sz="1700" b="0" i="0" dirty="0" err="1">
                <a:solidFill>
                  <a:srgbClr val="555555"/>
                </a:solidFill>
                <a:effectLst/>
                <a:latin typeface="+mj-lt"/>
              </a:rPr>
              <a:t>kamu</a:t>
            </a:r>
            <a:r>
              <a:rPr lang="en-ID" sz="1700" b="0" i="0" dirty="0">
                <a:solidFill>
                  <a:srgbClr val="555555"/>
                </a:solidFill>
                <a:effectLst/>
                <a:latin typeface="+mj-lt"/>
              </a:rPr>
              <a:t> </a:t>
            </a:r>
            <a:r>
              <a:rPr lang="en-ID" sz="1700" b="0" i="0" dirty="0" err="1">
                <a:solidFill>
                  <a:srgbClr val="555555"/>
                </a:solidFill>
                <a:effectLst/>
                <a:latin typeface="+mj-lt"/>
              </a:rPr>
              <a:t>cintai</a:t>
            </a:r>
            <a:r>
              <a:rPr lang="en-ID" sz="1700" b="0" i="0" dirty="0">
                <a:solidFill>
                  <a:srgbClr val="555555"/>
                </a:solidFill>
                <a:effectLst/>
                <a:latin typeface="+mj-lt"/>
              </a:rPr>
              <a:t> </a:t>
            </a:r>
            <a:r>
              <a:rPr lang="en-ID" sz="1700" b="0" i="0" dirty="0" err="1">
                <a:solidFill>
                  <a:srgbClr val="555555"/>
                </a:solidFill>
                <a:effectLst/>
                <a:latin typeface="+mj-lt"/>
              </a:rPr>
              <a:t>dari</a:t>
            </a:r>
            <a:r>
              <a:rPr lang="en-ID" sz="1700" b="0" i="0" dirty="0">
                <a:solidFill>
                  <a:srgbClr val="555555"/>
                </a:solidFill>
                <a:effectLst/>
                <a:latin typeface="+mj-lt"/>
              </a:rPr>
              <a:t> pada Allah dan Rasul-Nya </a:t>
            </a:r>
            <a:r>
              <a:rPr lang="en-ID" sz="1700" b="0" i="0" dirty="0" err="1">
                <a:solidFill>
                  <a:srgbClr val="555555"/>
                </a:solidFill>
                <a:effectLst/>
                <a:latin typeface="+mj-lt"/>
              </a:rPr>
              <a:t>serta</a:t>
            </a:r>
            <a:r>
              <a:rPr lang="en-ID" sz="1700" b="0" i="0" dirty="0">
                <a:solidFill>
                  <a:srgbClr val="555555"/>
                </a:solidFill>
                <a:effectLst/>
                <a:latin typeface="+mj-lt"/>
              </a:rPr>
              <a:t> </a:t>
            </a:r>
            <a:r>
              <a:rPr lang="en-ID" sz="1700" b="0" i="0" dirty="0" err="1">
                <a:solidFill>
                  <a:srgbClr val="555555"/>
                </a:solidFill>
                <a:effectLst/>
                <a:latin typeface="+mj-lt"/>
              </a:rPr>
              <a:t>berjihad</a:t>
            </a:r>
            <a:r>
              <a:rPr lang="en-ID" sz="1700" b="0" i="0" dirty="0">
                <a:solidFill>
                  <a:srgbClr val="555555"/>
                </a:solidFill>
                <a:effectLst/>
                <a:latin typeface="+mj-lt"/>
              </a:rPr>
              <a:t> di </a:t>
            </a:r>
            <a:r>
              <a:rPr lang="en-ID" sz="1700" b="0" i="0" dirty="0" err="1">
                <a:solidFill>
                  <a:srgbClr val="555555"/>
                </a:solidFill>
                <a:effectLst/>
                <a:latin typeface="+mj-lt"/>
              </a:rPr>
              <a:t>jalan</a:t>
            </a:r>
            <a:r>
              <a:rPr lang="en-ID" sz="1700" b="0" i="0" dirty="0">
                <a:solidFill>
                  <a:srgbClr val="555555"/>
                </a:solidFill>
                <a:effectLst/>
                <a:latin typeface="+mj-lt"/>
              </a:rPr>
              <a:t>-Nya, </a:t>
            </a:r>
            <a:r>
              <a:rPr lang="en-ID" sz="1700" b="0" i="0" dirty="0" err="1">
                <a:solidFill>
                  <a:srgbClr val="555555"/>
                </a:solidFill>
                <a:effectLst/>
                <a:latin typeface="+mj-lt"/>
              </a:rPr>
              <a:t>maka</a:t>
            </a:r>
            <a:r>
              <a:rPr lang="en-ID" sz="1700" b="0" i="0" dirty="0">
                <a:solidFill>
                  <a:srgbClr val="555555"/>
                </a:solidFill>
                <a:effectLst/>
                <a:latin typeface="+mj-lt"/>
              </a:rPr>
              <a:t> </a:t>
            </a:r>
            <a:r>
              <a:rPr lang="en-ID" sz="1700" b="0" i="0" dirty="0" err="1">
                <a:solidFill>
                  <a:srgbClr val="555555"/>
                </a:solidFill>
                <a:effectLst/>
                <a:latin typeface="+mj-lt"/>
              </a:rPr>
              <a:t>tunggulah</a:t>
            </a:r>
            <a:r>
              <a:rPr lang="en-ID" sz="1700" b="0" i="0" dirty="0">
                <a:solidFill>
                  <a:srgbClr val="555555"/>
                </a:solidFill>
                <a:effectLst/>
                <a:latin typeface="+mj-lt"/>
              </a:rPr>
              <a:t> </a:t>
            </a:r>
            <a:r>
              <a:rPr lang="en-ID" sz="1700" b="0" i="0" dirty="0" err="1">
                <a:solidFill>
                  <a:srgbClr val="555555"/>
                </a:solidFill>
                <a:effectLst/>
                <a:latin typeface="+mj-lt"/>
              </a:rPr>
              <a:t>sampai</a:t>
            </a:r>
            <a:r>
              <a:rPr lang="en-ID" sz="1700" b="0" i="0" dirty="0">
                <a:solidFill>
                  <a:srgbClr val="555555"/>
                </a:solidFill>
                <a:effectLst/>
                <a:latin typeface="+mj-lt"/>
              </a:rPr>
              <a:t> Allah </a:t>
            </a:r>
            <a:r>
              <a:rPr lang="en-ID" sz="1700" b="0" i="0" dirty="0" err="1">
                <a:solidFill>
                  <a:srgbClr val="555555"/>
                </a:solidFill>
                <a:effectLst/>
                <a:latin typeface="+mj-lt"/>
              </a:rPr>
              <a:t>memberikan</a:t>
            </a:r>
            <a:r>
              <a:rPr lang="en-ID" sz="1700" b="0" i="0" dirty="0">
                <a:solidFill>
                  <a:srgbClr val="555555"/>
                </a:solidFill>
                <a:effectLst/>
                <a:latin typeface="+mj-lt"/>
              </a:rPr>
              <a:t> </a:t>
            </a:r>
            <a:r>
              <a:rPr lang="en-ID" sz="1700" b="0" i="0" dirty="0" err="1">
                <a:solidFill>
                  <a:srgbClr val="555555"/>
                </a:solidFill>
                <a:effectLst/>
                <a:latin typeface="+mj-lt"/>
              </a:rPr>
              <a:t>keputusan</a:t>
            </a:r>
            <a:r>
              <a:rPr lang="en-ID" sz="1700" b="0" i="0" dirty="0">
                <a:solidFill>
                  <a:srgbClr val="555555"/>
                </a:solidFill>
                <a:effectLst/>
                <a:latin typeface="+mj-lt"/>
              </a:rPr>
              <a:t>-Nya.” Dan Allah </a:t>
            </a:r>
            <a:r>
              <a:rPr lang="en-ID" sz="1700" b="0" i="0" dirty="0" err="1">
                <a:solidFill>
                  <a:srgbClr val="555555"/>
                </a:solidFill>
                <a:effectLst/>
                <a:latin typeface="+mj-lt"/>
              </a:rPr>
              <a:t>tidak</a:t>
            </a:r>
            <a:r>
              <a:rPr lang="en-ID" sz="1700" b="0" i="0" dirty="0">
                <a:solidFill>
                  <a:srgbClr val="555555"/>
                </a:solidFill>
                <a:effectLst/>
                <a:latin typeface="+mj-lt"/>
              </a:rPr>
              <a:t> </a:t>
            </a:r>
            <a:r>
              <a:rPr lang="en-ID" sz="1700" b="0" i="0" dirty="0" err="1">
                <a:solidFill>
                  <a:srgbClr val="555555"/>
                </a:solidFill>
                <a:effectLst/>
                <a:latin typeface="+mj-lt"/>
              </a:rPr>
              <a:t>memberi</a:t>
            </a:r>
            <a:r>
              <a:rPr lang="en-ID" sz="1700" b="0" i="0" dirty="0">
                <a:solidFill>
                  <a:srgbClr val="555555"/>
                </a:solidFill>
                <a:effectLst/>
                <a:latin typeface="+mj-lt"/>
              </a:rPr>
              <a:t> </a:t>
            </a:r>
            <a:r>
              <a:rPr lang="en-ID" sz="1700" b="0" i="0" dirty="0" err="1">
                <a:solidFill>
                  <a:srgbClr val="555555"/>
                </a:solidFill>
                <a:effectLst/>
                <a:latin typeface="+mj-lt"/>
              </a:rPr>
              <a:t>petunjuk</a:t>
            </a:r>
            <a:r>
              <a:rPr lang="en-ID" sz="1700" b="0" i="0" dirty="0">
                <a:solidFill>
                  <a:srgbClr val="555555"/>
                </a:solidFill>
                <a:effectLst/>
                <a:latin typeface="+mj-lt"/>
              </a:rPr>
              <a:t> </a:t>
            </a:r>
            <a:r>
              <a:rPr lang="en-ID" sz="1700" b="0" i="0" dirty="0" err="1">
                <a:solidFill>
                  <a:srgbClr val="555555"/>
                </a:solidFill>
                <a:effectLst/>
                <a:latin typeface="+mj-lt"/>
              </a:rPr>
              <a:t>kepada</a:t>
            </a:r>
            <a:r>
              <a:rPr lang="en-ID" sz="1700" b="0" i="0" dirty="0">
                <a:solidFill>
                  <a:srgbClr val="555555"/>
                </a:solidFill>
                <a:effectLst/>
                <a:latin typeface="+mj-lt"/>
              </a:rPr>
              <a:t> orang-orang </a:t>
            </a:r>
            <a:r>
              <a:rPr lang="en-ID" sz="1700" b="0" i="0" dirty="0" err="1">
                <a:solidFill>
                  <a:srgbClr val="555555"/>
                </a:solidFill>
                <a:effectLst/>
                <a:latin typeface="+mj-lt"/>
              </a:rPr>
              <a:t>fasik</a:t>
            </a:r>
            <a:r>
              <a:rPr lang="en-ID" sz="1700" b="0" i="0" dirty="0">
                <a:solidFill>
                  <a:srgbClr val="555555"/>
                </a:solidFill>
                <a:effectLst/>
                <a:latin typeface="+mj-lt"/>
              </a:rPr>
              <a:t>. (Q.S. At-</a:t>
            </a:r>
            <a:r>
              <a:rPr lang="en-ID" sz="1700" b="0" i="0" dirty="0" err="1">
                <a:solidFill>
                  <a:srgbClr val="555555"/>
                </a:solidFill>
                <a:effectLst/>
                <a:latin typeface="+mj-lt"/>
              </a:rPr>
              <a:t>Taubah</a:t>
            </a:r>
            <a:r>
              <a:rPr lang="en-ID" sz="1700" b="0" i="0" dirty="0">
                <a:solidFill>
                  <a:srgbClr val="555555"/>
                </a:solidFill>
                <a:effectLst/>
                <a:latin typeface="+mj-lt"/>
              </a:rPr>
              <a:t>/9: 24).</a:t>
            </a:r>
            <a:endParaRPr lang="en-ID" sz="1700" dirty="0">
              <a:latin typeface="+mj-lt"/>
            </a:endParaRPr>
          </a:p>
        </p:txBody>
      </p:sp>
      <p:pic>
        <p:nvPicPr>
          <p:cNvPr id="12" name="Picture 11">
            <a:extLst>
              <a:ext uri="{FF2B5EF4-FFF2-40B4-BE49-F238E27FC236}">
                <a16:creationId xmlns:a16="http://schemas.microsoft.com/office/drawing/2014/main" xmlns="" id="{2F7F919D-15FE-39CE-0DA3-4B1300320BE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Tree>
    <p:extLst>
      <p:ext uri="{BB962C8B-B14F-4D97-AF65-F5344CB8AC3E}">
        <p14:creationId xmlns:p14="http://schemas.microsoft.com/office/powerpoint/2010/main" val="4518051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9" grpId="0"/>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79"/>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3959" y="883561"/>
            <a:ext cx="7189346" cy="3574225"/>
          </a:xfrm>
          <a:prstGeom prst="rect">
            <a:avLst/>
          </a:prstGeom>
        </p:spPr>
      </p:pic>
      <p:pic>
        <p:nvPicPr>
          <p:cNvPr id="1180" name="Google Shape;1180;p49"/>
          <p:cNvPicPr preferRelativeResize="0"/>
          <p:nvPr/>
        </p:nvPicPr>
        <p:blipFill>
          <a:blip r:embed="rId4">
            <a:alphaModFix/>
          </a:blip>
          <a:stretch>
            <a:fillRect/>
          </a:stretch>
        </p:blipFill>
        <p:spPr>
          <a:xfrm rot="3721451">
            <a:off x="1037625" y="3593625"/>
            <a:ext cx="971901" cy="1663651"/>
          </a:xfrm>
          <a:prstGeom prst="rect">
            <a:avLst/>
          </a:prstGeom>
          <a:noFill/>
          <a:ln>
            <a:noFill/>
          </a:ln>
        </p:spPr>
      </p:pic>
      <p:pic>
        <p:nvPicPr>
          <p:cNvPr id="1182" name="Google Shape;1182;p49"/>
          <p:cNvPicPr preferRelativeResize="0"/>
          <p:nvPr/>
        </p:nvPicPr>
        <p:blipFill>
          <a:blip r:embed="rId5">
            <a:alphaModFix/>
          </a:blip>
          <a:stretch>
            <a:fillRect/>
          </a:stretch>
        </p:blipFill>
        <p:spPr>
          <a:xfrm rot="1860113">
            <a:off x="-160090" y="3471488"/>
            <a:ext cx="1095329" cy="943723"/>
          </a:xfrm>
          <a:prstGeom prst="rect">
            <a:avLst/>
          </a:prstGeom>
          <a:noFill/>
          <a:ln>
            <a:noFill/>
          </a:ln>
          <a:effectLst>
            <a:outerShdw blurRad="14288" dist="38100" dir="3060000" algn="bl" rotWithShape="0">
              <a:srgbClr val="000000">
                <a:alpha val="12000"/>
              </a:srgbClr>
            </a:outerShdw>
          </a:effectLst>
        </p:spPr>
      </p:pic>
      <p:pic>
        <p:nvPicPr>
          <p:cNvPr id="1183" name="Google Shape;1183;p49"/>
          <p:cNvPicPr preferRelativeResize="0"/>
          <p:nvPr/>
        </p:nvPicPr>
        <p:blipFill rotWithShape="1">
          <a:blip r:embed="rId6">
            <a:alphaModFix/>
          </a:blip>
          <a:srcRect/>
          <a:stretch/>
        </p:blipFill>
        <p:spPr>
          <a:xfrm>
            <a:off x="-472150" y="2954900"/>
            <a:ext cx="1719450" cy="988450"/>
          </a:xfrm>
          <a:prstGeom prst="rect">
            <a:avLst/>
          </a:prstGeom>
          <a:noFill/>
          <a:ln>
            <a:noFill/>
          </a:ln>
        </p:spPr>
      </p:pic>
      <p:pic>
        <p:nvPicPr>
          <p:cNvPr id="1184" name="Google Shape;1184;p49"/>
          <p:cNvPicPr preferRelativeResize="0"/>
          <p:nvPr/>
        </p:nvPicPr>
        <p:blipFill rotWithShape="1">
          <a:blip r:embed="rId7">
            <a:alphaModFix/>
          </a:blip>
          <a:srcRect/>
          <a:stretch/>
        </p:blipFill>
        <p:spPr>
          <a:xfrm rot="-30" flipH="1">
            <a:off x="25051" y="3703091"/>
            <a:ext cx="725050" cy="859244"/>
          </a:xfrm>
          <a:prstGeom prst="rect">
            <a:avLst/>
          </a:prstGeom>
          <a:noFill/>
          <a:ln>
            <a:noFill/>
          </a:ln>
        </p:spPr>
      </p:pic>
      <p:pic>
        <p:nvPicPr>
          <p:cNvPr id="1185" name="Google Shape;1185;p49"/>
          <p:cNvPicPr preferRelativeResize="0"/>
          <p:nvPr/>
        </p:nvPicPr>
        <p:blipFill>
          <a:blip r:embed="rId8">
            <a:alphaModFix/>
          </a:blip>
          <a:stretch>
            <a:fillRect/>
          </a:stretch>
        </p:blipFill>
        <p:spPr>
          <a:xfrm rot="6911530">
            <a:off x="7667554" y="156709"/>
            <a:ext cx="1074100" cy="2008249"/>
          </a:xfrm>
          <a:prstGeom prst="rect">
            <a:avLst/>
          </a:prstGeom>
          <a:noFill/>
          <a:ln>
            <a:noFill/>
          </a:ln>
        </p:spPr>
      </p:pic>
      <p:sp>
        <p:nvSpPr>
          <p:cNvPr id="9" name="TextBox 8">
            <a:extLst>
              <a:ext uri="{FF2B5EF4-FFF2-40B4-BE49-F238E27FC236}">
                <a16:creationId xmlns:a16="http://schemas.microsoft.com/office/drawing/2014/main" xmlns="" id="{963B9FE6-9CAD-1E0A-6D09-2D83F1CE1AF0}"/>
              </a:ext>
            </a:extLst>
          </p:cNvPr>
          <p:cNvSpPr txBox="1"/>
          <p:nvPr/>
        </p:nvSpPr>
        <p:spPr>
          <a:xfrm>
            <a:off x="1199684" y="1331882"/>
            <a:ext cx="6496516" cy="1697068"/>
          </a:xfrm>
          <a:prstGeom prst="rect">
            <a:avLst/>
          </a:prstGeom>
          <a:noFill/>
        </p:spPr>
        <p:txBody>
          <a:bodyPr wrap="square" rtlCol="0">
            <a:spAutoFit/>
          </a:bodyPr>
          <a:lstStyle/>
          <a:p>
            <a:pPr algn="r">
              <a:lnSpc>
                <a:spcPct val="150000"/>
              </a:lnSpc>
            </a:pPr>
            <a:r>
              <a:rPr lang="ar-DZ" sz="2400" b="1" dirty="0">
                <a:solidFill>
                  <a:srgbClr val="14181E"/>
                </a:solidFill>
                <a:latin typeface="Adobe Naskh Medium"/>
                <a:cs typeface="+mj-cs"/>
              </a:rPr>
              <a:t>عَنْ أَبِي مُوسَى عَنْ النَّبِيِّ صَلَّى اللَّهُ عَلَيْهِ وَسَلَّمَ قَالَ مَنْ أَحَبَّ لِقَاءَ اللَّهِ أَحَبَّ اللَّهُ لِقَاءَهُ وَمَنْ كَرِهَ لِقَاءَ اللَّهِ كَرِهَ اللَّهُ لِقَاءَهُ (رواه البخاري)</a:t>
            </a:r>
            <a:endParaRPr lang="en-ID" sz="2400" b="1" dirty="0">
              <a:latin typeface="Adobe Naskh Medium"/>
              <a:cs typeface="+mj-cs"/>
            </a:endParaRPr>
          </a:p>
          <a:p>
            <a:pPr>
              <a:lnSpc>
                <a:spcPct val="150000"/>
              </a:lnSpc>
            </a:pPr>
            <a:endParaRPr lang="en-US" sz="2400" dirty="0"/>
          </a:p>
        </p:txBody>
      </p:sp>
      <p:sp>
        <p:nvSpPr>
          <p:cNvPr id="11" name="TextBox 10">
            <a:extLst>
              <a:ext uri="{FF2B5EF4-FFF2-40B4-BE49-F238E27FC236}">
                <a16:creationId xmlns:a16="http://schemas.microsoft.com/office/drawing/2014/main" xmlns="" id="{D1AB5D3D-C6C0-92B2-49E7-C5220D625821}"/>
              </a:ext>
            </a:extLst>
          </p:cNvPr>
          <p:cNvSpPr txBox="1"/>
          <p:nvPr/>
        </p:nvSpPr>
        <p:spPr>
          <a:xfrm>
            <a:off x="1268653" y="2668113"/>
            <a:ext cx="6519957" cy="1477328"/>
          </a:xfrm>
          <a:prstGeom prst="rect">
            <a:avLst/>
          </a:prstGeom>
          <a:noFill/>
        </p:spPr>
        <p:txBody>
          <a:bodyPr wrap="square">
            <a:spAutoFit/>
          </a:bodyPr>
          <a:lstStyle/>
          <a:p>
            <a:pPr algn="ctr"/>
            <a:r>
              <a:rPr lang="en-ID" b="0" i="0" dirty="0">
                <a:solidFill>
                  <a:srgbClr val="14181E"/>
                </a:solidFill>
                <a:effectLst/>
                <a:latin typeface="+mj-lt"/>
              </a:rPr>
              <a:t>Dari Abu Musa </a:t>
            </a:r>
            <a:r>
              <a:rPr lang="en-ID" b="0" i="0" dirty="0" err="1">
                <a:solidFill>
                  <a:srgbClr val="14181E"/>
                </a:solidFill>
                <a:effectLst/>
                <a:latin typeface="+mj-lt"/>
              </a:rPr>
              <a:t>dari</a:t>
            </a:r>
            <a:r>
              <a:rPr lang="en-ID" b="0" i="0" dirty="0">
                <a:solidFill>
                  <a:srgbClr val="14181E"/>
                </a:solidFill>
                <a:effectLst/>
                <a:latin typeface="+mj-lt"/>
              </a:rPr>
              <a:t> Nabi </a:t>
            </a:r>
            <a:r>
              <a:rPr lang="en-ID" b="0" i="0" dirty="0" err="1">
                <a:solidFill>
                  <a:srgbClr val="14181E"/>
                </a:solidFill>
                <a:effectLst/>
                <a:latin typeface="+mj-lt"/>
              </a:rPr>
              <a:t>shallallahu</a:t>
            </a:r>
            <a:r>
              <a:rPr lang="en-ID" b="0" i="0" dirty="0">
                <a:solidFill>
                  <a:srgbClr val="14181E"/>
                </a:solidFill>
                <a:effectLst/>
                <a:latin typeface="+mj-lt"/>
              </a:rPr>
              <a:t> </a:t>
            </a:r>
            <a:r>
              <a:rPr lang="en-ID" b="0" i="0" dirty="0" err="1">
                <a:solidFill>
                  <a:srgbClr val="14181E"/>
                </a:solidFill>
                <a:effectLst/>
                <a:latin typeface="+mj-lt"/>
              </a:rPr>
              <a:t>alaihi</a:t>
            </a:r>
            <a:r>
              <a:rPr lang="en-ID" b="0" i="0" dirty="0">
                <a:solidFill>
                  <a:srgbClr val="14181E"/>
                </a:solidFill>
                <a:effectLst/>
                <a:latin typeface="+mj-lt"/>
              </a:rPr>
              <a:t> </a:t>
            </a:r>
            <a:r>
              <a:rPr lang="en-ID" b="0" i="0" dirty="0" err="1">
                <a:solidFill>
                  <a:srgbClr val="14181E"/>
                </a:solidFill>
                <a:effectLst/>
                <a:latin typeface="+mj-lt"/>
              </a:rPr>
              <a:t>wasallam</a:t>
            </a:r>
            <a:r>
              <a:rPr lang="en-ID" b="0" i="0" dirty="0">
                <a:solidFill>
                  <a:srgbClr val="14181E"/>
                </a:solidFill>
                <a:effectLst/>
                <a:latin typeface="+mj-lt"/>
              </a:rPr>
              <a:t>, </a:t>
            </a:r>
            <a:r>
              <a:rPr lang="en-ID" b="0" i="0" dirty="0" err="1">
                <a:solidFill>
                  <a:srgbClr val="14181E"/>
                </a:solidFill>
                <a:effectLst/>
                <a:latin typeface="+mj-lt"/>
              </a:rPr>
              <a:t>beliau</a:t>
            </a:r>
            <a:r>
              <a:rPr lang="en-ID" b="0" i="0" dirty="0">
                <a:solidFill>
                  <a:srgbClr val="14181E"/>
                </a:solidFill>
                <a:effectLst/>
                <a:latin typeface="+mj-lt"/>
              </a:rPr>
              <a:t> </a:t>
            </a:r>
            <a:r>
              <a:rPr lang="en-ID" b="0" i="0" dirty="0" err="1">
                <a:solidFill>
                  <a:srgbClr val="14181E"/>
                </a:solidFill>
                <a:effectLst/>
                <a:latin typeface="+mj-lt"/>
              </a:rPr>
              <a:t>bersabda</a:t>
            </a:r>
            <a:r>
              <a:rPr lang="en-ID" b="0" i="0" dirty="0">
                <a:solidFill>
                  <a:srgbClr val="14181E"/>
                </a:solidFill>
                <a:effectLst/>
                <a:latin typeface="+mj-lt"/>
              </a:rPr>
              <a:t>: "</a:t>
            </a:r>
            <a:r>
              <a:rPr lang="en-ID" b="0" i="0" dirty="0" err="1">
                <a:solidFill>
                  <a:srgbClr val="14181E"/>
                </a:solidFill>
                <a:effectLst/>
                <a:latin typeface="+mj-lt"/>
              </a:rPr>
              <a:t>barangsiapa</a:t>
            </a:r>
            <a:r>
              <a:rPr lang="en-ID" b="0" i="0" dirty="0">
                <a:solidFill>
                  <a:srgbClr val="14181E"/>
                </a:solidFill>
                <a:effectLst/>
                <a:latin typeface="+mj-lt"/>
              </a:rPr>
              <a:t> yang </a:t>
            </a:r>
            <a:r>
              <a:rPr lang="en-ID" b="0" i="0" dirty="0" err="1">
                <a:solidFill>
                  <a:srgbClr val="14181E"/>
                </a:solidFill>
                <a:effectLst/>
                <a:latin typeface="+mj-lt"/>
              </a:rPr>
              <a:t>mencintai</a:t>
            </a:r>
            <a:r>
              <a:rPr lang="en-ID" b="0" i="0" dirty="0">
                <a:solidFill>
                  <a:srgbClr val="14181E"/>
                </a:solidFill>
                <a:effectLst/>
                <a:latin typeface="+mj-lt"/>
              </a:rPr>
              <a:t> </a:t>
            </a:r>
            <a:r>
              <a:rPr lang="en-ID" b="0" i="0" dirty="0" err="1">
                <a:solidFill>
                  <a:srgbClr val="14181E"/>
                </a:solidFill>
                <a:effectLst/>
                <a:latin typeface="+mj-lt"/>
              </a:rPr>
              <a:t>berjumpa</a:t>
            </a:r>
            <a:r>
              <a:rPr lang="en-ID" b="0" i="0" dirty="0">
                <a:solidFill>
                  <a:srgbClr val="14181E"/>
                </a:solidFill>
                <a:effectLst/>
                <a:latin typeface="+mj-lt"/>
              </a:rPr>
              <a:t> Allah, Allah </a:t>
            </a:r>
            <a:r>
              <a:rPr lang="en-ID" b="0" i="0" dirty="0" err="1">
                <a:solidFill>
                  <a:srgbClr val="14181E"/>
                </a:solidFill>
                <a:effectLst/>
                <a:latin typeface="+mj-lt"/>
              </a:rPr>
              <a:t>mencintai</a:t>
            </a:r>
            <a:r>
              <a:rPr lang="en-ID" b="0" i="0" dirty="0">
                <a:solidFill>
                  <a:srgbClr val="14181E"/>
                </a:solidFill>
                <a:effectLst/>
                <a:latin typeface="+mj-lt"/>
              </a:rPr>
              <a:t> </a:t>
            </a:r>
            <a:r>
              <a:rPr lang="en-ID" b="0" i="0" dirty="0" err="1">
                <a:solidFill>
                  <a:srgbClr val="14181E"/>
                </a:solidFill>
                <a:effectLst/>
                <a:latin typeface="+mj-lt"/>
              </a:rPr>
              <a:t>berjumpa</a:t>
            </a:r>
            <a:r>
              <a:rPr lang="en-ID" b="0" i="0" dirty="0">
                <a:solidFill>
                  <a:srgbClr val="14181E"/>
                </a:solidFill>
                <a:effectLst/>
                <a:latin typeface="+mj-lt"/>
              </a:rPr>
              <a:t> </a:t>
            </a:r>
            <a:r>
              <a:rPr lang="en-ID" b="0" i="0" dirty="0" err="1">
                <a:solidFill>
                  <a:srgbClr val="14181E"/>
                </a:solidFill>
                <a:effectLst/>
                <a:latin typeface="+mj-lt"/>
              </a:rPr>
              <a:t>kepadanya</a:t>
            </a:r>
            <a:r>
              <a:rPr lang="en-ID" b="0" i="0" dirty="0">
                <a:solidFill>
                  <a:srgbClr val="14181E"/>
                </a:solidFill>
                <a:effectLst/>
                <a:latin typeface="+mj-lt"/>
              </a:rPr>
              <a:t>, </a:t>
            </a:r>
            <a:r>
              <a:rPr lang="en-ID" b="0" i="0" dirty="0" err="1">
                <a:solidFill>
                  <a:srgbClr val="14181E"/>
                </a:solidFill>
                <a:effectLst/>
                <a:latin typeface="+mj-lt"/>
              </a:rPr>
              <a:t>sebaliknya</a:t>
            </a:r>
            <a:r>
              <a:rPr lang="en-ID" b="0" i="0" dirty="0">
                <a:solidFill>
                  <a:srgbClr val="14181E"/>
                </a:solidFill>
                <a:effectLst/>
                <a:latin typeface="+mj-lt"/>
              </a:rPr>
              <a:t> </a:t>
            </a:r>
            <a:r>
              <a:rPr lang="en-ID" b="0" i="0" dirty="0" err="1">
                <a:solidFill>
                  <a:srgbClr val="14181E"/>
                </a:solidFill>
                <a:effectLst/>
                <a:latin typeface="+mj-lt"/>
              </a:rPr>
              <a:t>siapa</a:t>
            </a:r>
            <a:r>
              <a:rPr lang="en-ID" b="0" i="0" dirty="0">
                <a:solidFill>
                  <a:srgbClr val="14181E"/>
                </a:solidFill>
                <a:effectLst/>
                <a:latin typeface="+mj-lt"/>
              </a:rPr>
              <a:t> yang </a:t>
            </a:r>
            <a:r>
              <a:rPr lang="en-ID" b="0" i="0" dirty="0" err="1">
                <a:solidFill>
                  <a:srgbClr val="14181E"/>
                </a:solidFill>
                <a:effectLst/>
                <a:latin typeface="+mj-lt"/>
              </a:rPr>
              <a:t>membenci</a:t>
            </a:r>
            <a:r>
              <a:rPr lang="en-ID" b="0" i="0" dirty="0">
                <a:solidFill>
                  <a:srgbClr val="14181E"/>
                </a:solidFill>
                <a:effectLst/>
                <a:latin typeface="+mj-lt"/>
              </a:rPr>
              <a:t> </a:t>
            </a:r>
            <a:r>
              <a:rPr lang="en-ID" b="0" i="0" dirty="0" err="1">
                <a:solidFill>
                  <a:srgbClr val="14181E"/>
                </a:solidFill>
                <a:effectLst/>
                <a:latin typeface="+mj-lt"/>
              </a:rPr>
              <a:t>berjumpa</a:t>
            </a:r>
            <a:r>
              <a:rPr lang="en-ID" b="0" i="0" dirty="0">
                <a:solidFill>
                  <a:srgbClr val="14181E"/>
                </a:solidFill>
                <a:effectLst/>
                <a:latin typeface="+mj-lt"/>
              </a:rPr>
              <a:t> </a:t>
            </a:r>
            <a:r>
              <a:rPr lang="en-ID" b="0" i="0" dirty="0" err="1">
                <a:solidFill>
                  <a:srgbClr val="14181E"/>
                </a:solidFill>
                <a:effectLst/>
                <a:latin typeface="+mj-lt"/>
              </a:rPr>
              <a:t>dengan</a:t>
            </a:r>
            <a:r>
              <a:rPr lang="en-ID" b="0" i="0" dirty="0">
                <a:solidFill>
                  <a:srgbClr val="14181E"/>
                </a:solidFill>
                <a:effectLst/>
                <a:latin typeface="+mj-lt"/>
              </a:rPr>
              <a:t> Allah, Allah pun </a:t>
            </a:r>
            <a:r>
              <a:rPr lang="en-ID" b="0" i="0" dirty="0" err="1">
                <a:solidFill>
                  <a:srgbClr val="14181E"/>
                </a:solidFill>
                <a:effectLst/>
                <a:latin typeface="+mj-lt"/>
              </a:rPr>
              <a:t>membenci</a:t>
            </a:r>
            <a:r>
              <a:rPr lang="en-ID" b="0" i="0" dirty="0">
                <a:solidFill>
                  <a:srgbClr val="14181E"/>
                </a:solidFill>
                <a:effectLst/>
                <a:latin typeface="+mj-lt"/>
              </a:rPr>
              <a:t> </a:t>
            </a:r>
            <a:r>
              <a:rPr lang="en-ID" b="0" i="0" dirty="0" err="1">
                <a:solidFill>
                  <a:srgbClr val="14181E"/>
                </a:solidFill>
                <a:effectLst/>
                <a:latin typeface="+mj-lt"/>
              </a:rPr>
              <a:t>berjumpa</a:t>
            </a:r>
            <a:r>
              <a:rPr lang="en-ID" b="0" i="0" dirty="0">
                <a:solidFill>
                  <a:srgbClr val="14181E"/>
                </a:solidFill>
                <a:effectLst/>
                <a:latin typeface="+mj-lt"/>
              </a:rPr>
              <a:t> </a:t>
            </a:r>
            <a:r>
              <a:rPr lang="en-ID" b="0" i="0" dirty="0" err="1">
                <a:solidFill>
                  <a:srgbClr val="14181E"/>
                </a:solidFill>
                <a:effectLst/>
                <a:latin typeface="+mj-lt"/>
              </a:rPr>
              <a:t>dengannya</a:t>
            </a:r>
            <a:r>
              <a:rPr lang="en-ID" b="0" i="0" dirty="0">
                <a:solidFill>
                  <a:srgbClr val="14181E"/>
                </a:solidFill>
                <a:effectLst/>
                <a:latin typeface="+mj-lt"/>
              </a:rPr>
              <a:t>. (HR. Bukhari)</a:t>
            </a:r>
            <a:endParaRPr lang="en-ID" dirty="0">
              <a:latin typeface="+mj-lt"/>
            </a:endParaRPr>
          </a:p>
        </p:txBody>
      </p:sp>
      <p:sp>
        <p:nvSpPr>
          <p:cNvPr id="12" name="TextBox 11">
            <a:extLst>
              <a:ext uri="{FF2B5EF4-FFF2-40B4-BE49-F238E27FC236}">
                <a16:creationId xmlns:a16="http://schemas.microsoft.com/office/drawing/2014/main" xmlns="" id="{50368526-7E36-532B-EB6C-23C050D8D5AE}"/>
              </a:ext>
            </a:extLst>
          </p:cNvPr>
          <p:cNvSpPr txBox="1"/>
          <p:nvPr/>
        </p:nvSpPr>
        <p:spPr>
          <a:xfrm>
            <a:off x="304800" y="113128"/>
            <a:ext cx="5548886" cy="400110"/>
          </a:xfrm>
          <a:prstGeom prst="rect">
            <a:avLst/>
          </a:prstGeom>
          <a:noFill/>
        </p:spPr>
        <p:txBody>
          <a:bodyPr wrap="square" rtlCol="0">
            <a:spAutoFit/>
          </a:bodyPr>
          <a:lstStyle/>
          <a:p>
            <a:r>
              <a:rPr lang="en-US" sz="2000" spc="300" dirty="0" err="1">
                <a:latin typeface="+mj-lt"/>
              </a:rPr>
              <a:t>Dalil</a:t>
            </a:r>
            <a:r>
              <a:rPr lang="en-US" sz="2000" spc="300" dirty="0">
                <a:latin typeface="+mj-lt"/>
              </a:rPr>
              <a:t> </a:t>
            </a:r>
            <a:r>
              <a:rPr lang="en-US" sz="2000" spc="300" dirty="0" err="1">
                <a:latin typeface="+mj-lt"/>
              </a:rPr>
              <a:t>Mahabbah</a:t>
            </a:r>
            <a:r>
              <a:rPr lang="en-US" sz="2000" spc="300" dirty="0">
                <a:latin typeface="+mj-lt"/>
              </a:rPr>
              <a:t> </a:t>
            </a:r>
            <a:r>
              <a:rPr lang="en-US" sz="2000" spc="300" dirty="0" err="1">
                <a:latin typeface="+mj-lt"/>
              </a:rPr>
              <a:t>Kepada</a:t>
            </a:r>
            <a:r>
              <a:rPr lang="en-US" sz="2000" spc="300" dirty="0">
                <a:latin typeface="+mj-lt"/>
              </a:rPr>
              <a:t> Allah </a:t>
            </a:r>
            <a:r>
              <a:rPr lang="en-US" sz="2000" spc="300" dirty="0" err="1">
                <a:latin typeface="+mj-lt"/>
              </a:rPr>
              <a:t>Swt</a:t>
            </a:r>
            <a:r>
              <a:rPr lang="en-US" sz="2000" spc="300" dirty="0">
                <a:latin typeface="+mj-lt"/>
              </a:rPr>
              <a:t>.   </a:t>
            </a:r>
            <a:endParaRPr lang="en-ID" sz="2000" spc="300" dirty="0">
              <a:latin typeface="+mj-lt"/>
            </a:endParaRPr>
          </a:p>
        </p:txBody>
      </p:sp>
      <p:sp>
        <p:nvSpPr>
          <p:cNvPr id="13" name="Rectangle: Rounded Corners 12">
            <a:extLst>
              <a:ext uri="{FF2B5EF4-FFF2-40B4-BE49-F238E27FC236}">
                <a16:creationId xmlns:a16="http://schemas.microsoft.com/office/drawing/2014/main" xmlns="" id="{CF12659F-11B4-5652-1990-C8712132E5F9}"/>
              </a:ext>
            </a:extLst>
          </p:cNvPr>
          <p:cNvSpPr/>
          <p:nvPr/>
        </p:nvSpPr>
        <p:spPr>
          <a:xfrm>
            <a:off x="304800" y="517258"/>
            <a:ext cx="2984061" cy="269146"/>
          </a:xfrm>
          <a:prstGeom prst="roundRect">
            <a:avLst/>
          </a:prstGeom>
          <a:solidFill>
            <a:schemeClr val="bg2">
              <a:lumMod val="60000"/>
              <a:lumOff val="4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lumMod val="75000"/>
                  </a:schemeClr>
                </a:solidFill>
                <a:latin typeface="+mj-lt"/>
              </a:rPr>
              <a:t>  Hadis Riwayat Bukhari </a:t>
            </a:r>
            <a:endParaRPr lang="en-ID" dirty="0">
              <a:solidFill>
                <a:schemeClr val="tx1">
                  <a:lumMod val="75000"/>
                </a:schemeClr>
              </a:solidFill>
              <a:latin typeface="+mj-lt"/>
            </a:endParaRPr>
          </a:p>
        </p:txBody>
      </p:sp>
    </p:spTree>
    <p:extLst>
      <p:ext uri="{BB962C8B-B14F-4D97-AF65-F5344CB8AC3E}">
        <p14:creationId xmlns:p14="http://schemas.microsoft.com/office/powerpoint/2010/main" val="244500345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26" name="Google Shape;201;p32">
            <a:extLst>
              <a:ext uri="{FF2B5EF4-FFF2-40B4-BE49-F238E27FC236}">
                <a16:creationId xmlns:a16="http://schemas.microsoft.com/office/drawing/2014/main" xmlns="" id="{0DECF017-E73F-7727-79F6-9FB477BDC51E}"/>
              </a:ext>
            </a:extLst>
          </p:cNvPr>
          <p:cNvSpPr txBox="1">
            <a:spLocks/>
          </p:cNvSpPr>
          <p:nvPr/>
        </p:nvSpPr>
        <p:spPr>
          <a:xfrm>
            <a:off x="5105400" y="1538891"/>
            <a:ext cx="3271137" cy="488400"/>
          </a:xfrm>
          <a:prstGeom prst="rect">
            <a:avLst/>
          </a:prstGeom>
          <a:ln>
            <a:solidFill>
              <a:schemeClr val="accent2">
                <a:lumMod val="75000"/>
              </a:schemeClr>
            </a:solidFill>
          </a:ln>
        </p:spPr>
        <p:style>
          <a:lnRef idx="2">
            <a:schemeClr val="accent3"/>
          </a:lnRef>
          <a:fillRef idx="1">
            <a:schemeClr val="lt1"/>
          </a:fillRef>
          <a:effectRef idx="0">
            <a:schemeClr val="accent3"/>
          </a:effectRef>
          <a:fontRef idx="minor">
            <a:schemeClr val="dk1"/>
          </a:fontRef>
        </p:style>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100"/>
              <a:buFont typeface="Dancing Script"/>
              <a:buNone/>
              <a:defRPr sz="2100" b="0" i="0" u="none" strike="noStrike" cap="none">
                <a:solidFill>
                  <a:schemeClr val="dk1"/>
                </a:solidFill>
                <a:latin typeface="Dancing Script"/>
                <a:ea typeface="Dancing Script"/>
                <a:cs typeface="Dancing Script"/>
                <a:sym typeface="Dancing Script"/>
              </a:defRPr>
            </a:lvl1pPr>
            <a:lvl2pPr marR="0" lvl="1" algn="ctr" rtl="0">
              <a:lnSpc>
                <a:spcPct val="100000"/>
              </a:lnSpc>
              <a:spcBef>
                <a:spcPts val="0"/>
              </a:spcBef>
              <a:spcAft>
                <a:spcPts val="0"/>
              </a:spcAft>
              <a:buClr>
                <a:schemeClr val="dk1"/>
              </a:buClr>
              <a:buSzPts val="3900"/>
              <a:buFont typeface="Dancing Script"/>
              <a:buNone/>
              <a:defRPr sz="3900" b="0" i="0" u="none" strike="noStrike" cap="none">
                <a:solidFill>
                  <a:schemeClr val="dk1"/>
                </a:solidFill>
                <a:latin typeface="Dancing Script"/>
                <a:ea typeface="Dancing Script"/>
                <a:cs typeface="Dancing Script"/>
                <a:sym typeface="Dancing Script"/>
              </a:defRPr>
            </a:lvl2pPr>
            <a:lvl3pPr marR="0" lvl="2" algn="ctr" rtl="0">
              <a:lnSpc>
                <a:spcPct val="100000"/>
              </a:lnSpc>
              <a:spcBef>
                <a:spcPts val="0"/>
              </a:spcBef>
              <a:spcAft>
                <a:spcPts val="0"/>
              </a:spcAft>
              <a:buClr>
                <a:schemeClr val="dk1"/>
              </a:buClr>
              <a:buSzPts val="3900"/>
              <a:buFont typeface="Dancing Script"/>
              <a:buNone/>
              <a:defRPr sz="3900" b="0" i="0" u="none" strike="noStrike" cap="none">
                <a:solidFill>
                  <a:schemeClr val="dk1"/>
                </a:solidFill>
                <a:latin typeface="Dancing Script"/>
                <a:ea typeface="Dancing Script"/>
                <a:cs typeface="Dancing Script"/>
                <a:sym typeface="Dancing Script"/>
              </a:defRPr>
            </a:lvl3pPr>
            <a:lvl4pPr marR="0" lvl="3" algn="ctr" rtl="0">
              <a:lnSpc>
                <a:spcPct val="100000"/>
              </a:lnSpc>
              <a:spcBef>
                <a:spcPts val="0"/>
              </a:spcBef>
              <a:spcAft>
                <a:spcPts val="0"/>
              </a:spcAft>
              <a:buClr>
                <a:schemeClr val="dk1"/>
              </a:buClr>
              <a:buSzPts val="3900"/>
              <a:buFont typeface="Dancing Script"/>
              <a:buNone/>
              <a:defRPr sz="3900" b="0" i="0" u="none" strike="noStrike" cap="none">
                <a:solidFill>
                  <a:schemeClr val="dk1"/>
                </a:solidFill>
                <a:latin typeface="Dancing Script"/>
                <a:ea typeface="Dancing Script"/>
                <a:cs typeface="Dancing Script"/>
                <a:sym typeface="Dancing Script"/>
              </a:defRPr>
            </a:lvl4pPr>
            <a:lvl5pPr marR="0" lvl="4" algn="ctr" rtl="0">
              <a:lnSpc>
                <a:spcPct val="100000"/>
              </a:lnSpc>
              <a:spcBef>
                <a:spcPts val="0"/>
              </a:spcBef>
              <a:spcAft>
                <a:spcPts val="0"/>
              </a:spcAft>
              <a:buClr>
                <a:schemeClr val="dk1"/>
              </a:buClr>
              <a:buSzPts val="3900"/>
              <a:buFont typeface="Dancing Script"/>
              <a:buNone/>
              <a:defRPr sz="3900" b="0" i="0" u="none" strike="noStrike" cap="none">
                <a:solidFill>
                  <a:schemeClr val="dk1"/>
                </a:solidFill>
                <a:latin typeface="Dancing Script"/>
                <a:ea typeface="Dancing Script"/>
                <a:cs typeface="Dancing Script"/>
                <a:sym typeface="Dancing Script"/>
              </a:defRPr>
            </a:lvl5pPr>
            <a:lvl6pPr marR="0" lvl="5" algn="ctr" rtl="0">
              <a:lnSpc>
                <a:spcPct val="100000"/>
              </a:lnSpc>
              <a:spcBef>
                <a:spcPts val="0"/>
              </a:spcBef>
              <a:spcAft>
                <a:spcPts val="0"/>
              </a:spcAft>
              <a:buClr>
                <a:schemeClr val="dk1"/>
              </a:buClr>
              <a:buSzPts val="3900"/>
              <a:buFont typeface="Dancing Script"/>
              <a:buNone/>
              <a:defRPr sz="3900" b="0" i="0" u="none" strike="noStrike" cap="none">
                <a:solidFill>
                  <a:schemeClr val="dk1"/>
                </a:solidFill>
                <a:latin typeface="Dancing Script"/>
                <a:ea typeface="Dancing Script"/>
                <a:cs typeface="Dancing Script"/>
                <a:sym typeface="Dancing Script"/>
              </a:defRPr>
            </a:lvl6pPr>
            <a:lvl7pPr marR="0" lvl="6" algn="ctr" rtl="0">
              <a:lnSpc>
                <a:spcPct val="100000"/>
              </a:lnSpc>
              <a:spcBef>
                <a:spcPts val="0"/>
              </a:spcBef>
              <a:spcAft>
                <a:spcPts val="0"/>
              </a:spcAft>
              <a:buClr>
                <a:schemeClr val="dk1"/>
              </a:buClr>
              <a:buSzPts val="3900"/>
              <a:buFont typeface="Dancing Script"/>
              <a:buNone/>
              <a:defRPr sz="3900" b="0" i="0" u="none" strike="noStrike" cap="none">
                <a:solidFill>
                  <a:schemeClr val="dk1"/>
                </a:solidFill>
                <a:latin typeface="Dancing Script"/>
                <a:ea typeface="Dancing Script"/>
                <a:cs typeface="Dancing Script"/>
                <a:sym typeface="Dancing Script"/>
              </a:defRPr>
            </a:lvl7pPr>
            <a:lvl8pPr marR="0" lvl="7" algn="ctr" rtl="0">
              <a:lnSpc>
                <a:spcPct val="100000"/>
              </a:lnSpc>
              <a:spcBef>
                <a:spcPts val="0"/>
              </a:spcBef>
              <a:spcAft>
                <a:spcPts val="0"/>
              </a:spcAft>
              <a:buClr>
                <a:schemeClr val="dk1"/>
              </a:buClr>
              <a:buSzPts val="3900"/>
              <a:buFont typeface="Dancing Script"/>
              <a:buNone/>
              <a:defRPr sz="3900" b="0" i="0" u="none" strike="noStrike" cap="none">
                <a:solidFill>
                  <a:schemeClr val="dk1"/>
                </a:solidFill>
                <a:latin typeface="Dancing Script"/>
                <a:ea typeface="Dancing Script"/>
                <a:cs typeface="Dancing Script"/>
                <a:sym typeface="Dancing Script"/>
              </a:defRPr>
            </a:lvl8pPr>
            <a:lvl9pPr marR="0" lvl="8" algn="ctr" rtl="0">
              <a:lnSpc>
                <a:spcPct val="100000"/>
              </a:lnSpc>
              <a:spcBef>
                <a:spcPts val="0"/>
              </a:spcBef>
              <a:spcAft>
                <a:spcPts val="0"/>
              </a:spcAft>
              <a:buClr>
                <a:schemeClr val="dk1"/>
              </a:buClr>
              <a:buSzPts val="3900"/>
              <a:buFont typeface="Dancing Script"/>
              <a:buNone/>
              <a:defRPr sz="3900" b="0" i="0" u="none" strike="noStrike" cap="none">
                <a:solidFill>
                  <a:schemeClr val="dk1"/>
                </a:solidFill>
                <a:latin typeface="Dancing Script"/>
                <a:ea typeface="Dancing Script"/>
                <a:cs typeface="Dancing Script"/>
                <a:sym typeface="Dancing Script"/>
              </a:defRPr>
            </a:lvl9pPr>
          </a:lstStyle>
          <a:p>
            <a:endParaRPr lang="en-ID" spc="300" dirty="0">
              <a:latin typeface="Poor Richard" panose="02080502050505020702" pitchFamily="18" charset="0"/>
            </a:endParaRPr>
          </a:p>
        </p:txBody>
      </p:sp>
      <p:sp>
        <p:nvSpPr>
          <p:cNvPr id="12" name="TextBox 11">
            <a:extLst>
              <a:ext uri="{FF2B5EF4-FFF2-40B4-BE49-F238E27FC236}">
                <a16:creationId xmlns:a16="http://schemas.microsoft.com/office/drawing/2014/main" xmlns="" id="{36E7EC33-4A99-A5ED-FCA3-1F59E1FD544F}"/>
              </a:ext>
            </a:extLst>
          </p:cNvPr>
          <p:cNvSpPr txBox="1"/>
          <p:nvPr/>
        </p:nvSpPr>
        <p:spPr>
          <a:xfrm>
            <a:off x="5517446" y="1468219"/>
            <a:ext cx="2559754" cy="646331"/>
          </a:xfrm>
          <a:prstGeom prst="rect">
            <a:avLst/>
          </a:prstGeom>
          <a:noFill/>
        </p:spPr>
        <p:txBody>
          <a:bodyPr wrap="square" rtlCol="0">
            <a:spAutoFit/>
          </a:bodyPr>
          <a:lstStyle/>
          <a:p>
            <a:pPr algn="ctr"/>
            <a:r>
              <a:rPr lang="en-US" b="1" spc="300" dirty="0"/>
              <a:t>Cara </a:t>
            </a:r>
            <a:r>
              <a:rPr lang="en-US" b="1" spc="300" dirty="0" err="1"/>
              <a:t>Mahabbah</a:t>
            </a:r>
            <a:r>
              <a:rPr lang="en-US" b="1" spc="300" dirty="0"/>
              <a:t> </a:t>
            </a:r>
          </a:p>
          <a:p>
            <a:pPr algn="ctr"/>
            <a:r>
              <a:rPr lang="en-US" b="1" spc="300" dirty="0" err="1"/>
              <a:t>kepada</a:t>
            </a:r>
            <a:r>
              <a:rPr lang="en-US" b="1" spc="300" dirty="0"/>
              <a:t> Allah </a:t>
            </a:r>
            <a:r>
              <a:rPr lang="en-US" b="1" spc="300" dirty="0" err="1"/>
              <a:t>Swt</a:t>
            </a:r>
            <a:r>
              <a:rPr lang="en-US" b="1" spc="300" dirty="0"/>
              <a:t>.</a:t>
            </a:r>
          </a:p>
        </p:txBody>
      </p:sp>
      <p:sp>
        <p:nvSpPr>
          <p:cNvPr id="197" name="Google Shape;197;p32"/>
          <p:cNvSpPr/>
          <p:nvPr/>
        </p:nvSpPr>
        <p:spPr>
          <a:xfrm>
            <a:off x="7639575" y="711175"/>
            <a:ext cx="674863" cy="488424"/>
          </a:xfrm>
          <a:custGeom>
            <a:avLst/>
            <a:gdLst/>
            <a:ahLst/>
            <a:cxnLst/>
            <a:rect l="l" t="t" r="r" b="b"/>
            <a:pathLst>
              <a:path w="35347" h="25582" extrusionOk="0">
                <a:moveTo>
                  <a:pt x="32086" y="1331"/>
                </a:moveTo>
                <a:cubicBezTo>
                  <a:pt x="32060" y="1725"/>
                  <a:pt x="32014" y="2116"/>
                  <a:pt x="31884" y="2511"/>
                </a:cubicBezTo>
                <a:cubicBezTo>
                  <a:pt x="31710" y="3037"/>
                  <a:pt x="31422" y="3448"/>
                  <a:pt x="31140" y="3873"/>
                </a:cubicBezTo>
                <a:lnTo>
                  <a:pt x="31140" y="3875"/>
                </a:lnTo>
                <a:cubicBezTo>
                  <a:pt x="31045" y="3802"/>
                  <a:pt x="30957" y="3717"/>
                  <a:pt x="30879" y="3626"/>
                </a:cubicBezTo>
                <a:cubicBezTo>
                  <a:pt x="30960" y="3537"/>
                  <a:pt x="31004" y="3420"/>
                  <a:pt x="31004" y="3300"/>
                </a:cubicBezTo>
                <a:cubicBezTo>
                  <a:pt x="31012" y="2456"/>
                  <a:pt x="31170" y="1364"/>
                  <a:pt x="32086" y="1331"/>
                </a:cubicBezTo>
                <a:close/>
                <a:moveTo>
                  <a:pt x="33448" y="2151"/>
                </a:moveTo>
                <a:lnTo>
                  <a:pt x="33448" y="2151"/>
                </a:lnTo>
                <a:cubicBezTo>
                  <a:pt x="33674" y="2664"/>
                  <a:pt x="33586" y="3318"/>
                  <a:pt x="33167" y="3795"/>
                </a:cubicBezTo>
                <a:cubicBezTo>
                  <a:pt x="33046" y="3933"/>
                  <a:pt x="32896" y="4044"/>
                  <a:pt x="32729" y="4118"/>
                </a:cubicBezTo>
                <a:cubicBezTo>
                  <a:pt x="33098" y="3528"/>
                  <a:pt x="33326" y="2819"/>
                  <a:pt x="33448" y="2151"/>
                </a:cubicBezTo>
                <a:close/>
                <a:moveTo>
                  <a:pt x="32524" y="1387"/>
                </a:moveTo>
                <a:cubicBezTo>
                  <a:pt x="32540" y="1390"/>
                  <a:pt x="32555" y="1392"/>
                  <a:pt x="32571" y="1397"/>
                </a:cubicBezTo>
                <a:cubicBezTo>
                  <a:pt x="32884" y="1486"/>
                  <a:pt x="33123" y="1661"/>
                  <a:pt x="33289" y="1878"/>
                </a:cubicBezTo>
                <a:cubicBezTo>
                  <a:pt x="33081" y="2445"/>
                  <a:pt x="32804" y="2943"/>
                  <a:pt x="32503" y="3432"/>
                </a:cubicBezTo>
                <a:cubicBezTo>
                  <a:pt x="32416" y="3432"/>
                  <a:pt x="32336" y="3480"/>
                  <a:pt x="32295" y="3557"/>
                </a:cubicBezTo>
                <a:cubicBezTo>
                  <a:pt x="32169" y="3777"/>
                  <a:pt x="32049" y="4000"/>
                  <a:pt x="31925" y="4221"/>
                </a:cubicBezTo>
                <a:cubicBezTo>
                  <a:pt x="31817" y="4204"/>
                  <a:pt x="31712" y="4175"/>
                  <a:pt x="31611" y="4138"/>
                </a:cubicBezTo>
                <a:cubicBezTo>
                  <a:pt x="32171" y="3413"/>
                  <a:pt x="32513" y="2340"/>
                  <a:pt x="32524" y="1387"/>
                </a:cubicBezTo>
                <a:close/>
                <a:moveTo>
                  <a:pt x="9407" y="5159"/>
                </a:moveTo>
                <a:cubicBezTo>
                  <a:pt x="10187" y="6580"/>
                  <a:pt x="10603" y="7882"/>
                  <a:pt x="10645" y="9398"/>
                </a:cubicBezTo>
                <a:cubicBezTo>
                  <a:pt x="10279" y="9775"/>
                  <a:pt x="9939" y="10175"/>
                  <a:pt x="9627" y="10596"/>
                </a:cubicBezTo>
                <a:lnTo>
                  <a:pt x="9626" y="10596"/>
                </a:lnTo>
                <a:cubicBezTo>
                  <a:pt x="9570" y="10548"/>
                  <a:pt x="9511" y="10506"/>
                  <a:pt x="9457" y="10455"/>
                </a:cubicBezTo>
                <a:cubicBezTo>
                  <a:pt x="8958" y="9988"/>
                  <a:pt x="8631" y="9478"/>
                  <a:pt x="8445" y="8950"/>
                </a:cubicBezTo>
                <a:cubicBezTo>
                  <a:pt x="8239" y="7563"/>
                  <a:pt x="8522" y="6110"/>
                  <a:pt x="9407" y="5159"/>
                </a:cubicBezTo>
                <a:close/>
                <a:moveTo>
                  <a:pt x="14031" y="4662"/>
                </a:moveTo>
                <a:lnTo>
                  <a:pt x="14031" y="4662"/>
                </a:lnTo>
                <a:cubicBezTo>
                  <a:pt x="15409" y="5488"/>
                  <a:pt x="16195" y="7133"/>
                  <a:pt x="15661" y="8877"/>
                </a:cubicBezTo>
                <a:lnTo>
                  <a:pt x="15659" y="8877"/>
                </a:lnTo>
                <a:cubicBezTo>
                  <a:pt x="15430" y="9624"/>
                  <a:pt x="15018" y="10217"/>
                  <a:pt x="14503" y="10657"/>
                </a:cubicBezTo>
                <a:cubicBezTo>
                  <a:pt x="15162" y="8733"/>
                  <a:pt x="15142" y="6226"/>
                  <a:pt x="14031" y="4662"/>
                </a:cubicBezTo>
                <a:close/>
                <a:moveTo>
                  <a:pt x="12255" y="4111"/>
                </a:moveTo>
                <a:lnTo>
                  <a:pt x="12255" y="4111"/>
                </a:lnTo>
                <a:cubicBezTo>
                  <a:pt x="12734" y="4141"/>
                  <a:pt x="13204" y="4257"/>
                  <a:pt x="13641" y="4456"/>
                </a:cubicBezTo>
                <a:cubicBezTo>
                  <a:pt x="13946" y="5706"/>
                  <a:pt x="14445" y="6784"/>
                  <a:pt x="14438" y="8128"/>
                </a:cubicBezTo>
                <a:cubicBezTo>
                  <a:pt x="14433" y="9221"/>
                  <a:pt x="14153" y="10170"/>
                  <a:pt x="13778" y="11136"/>
                </a:cubicBezTo>
                <a:lnTo>
                  <a:pt x="13777" y="11136"/>
                </a:lnTo>
                <a:cubicBezTo>
                  <a:pt x="13579" y="11237"/>
                  <a:pt x="13371" y="11320"/>
                  <a:pt x="13158" y="11383"/>
                </a:cubicBezTo>
                <a:cubicBezTo>
                  <a:pt x="13508" y="10596"/>
                  <a:pt x="13480" y="9389"/>
                  <a:pt x="13480" y="8738"/>
                </a:cubicBezTo>
                <a:cubicBezTo>
                  <a:pt x="13481" y="7105"/>
                  <a:pt x="13101" y="5512"/>
                  <a:pt x="12255" y="4111"/>
                </a:cubicBezTo>
                <a:close/>
                <a:moveTo>
                  <a:pt x="10574" y="4370"/>
                </a:moveTo>
                <a:cubicBezTo>
                  <a:pt x="11032" y="5394"/>
                  <a:pt x="11434" y="6425"/>
                  <a:pt x="11654" y="7535"/>
                </a:cubicBezTo>
                <a:cubicBezTo>
                  <a:pt x="11731" y="7917"/>
                  <a:pt x="12221" y="10964"/>
                  <a:pt x="11674" y="11503"/>
                </a:cubicBezTo>
                <a:cubicBezTo>
                  <a:pt x="11256" y="11451"/>
                  <a:pt x="10850" y="11331"/>
                  <a:pt x="10471" y="11147"/>
                </a:cubicBezTo>
                <a:cubicBezTo>
                  <a:pt x="10513" y="11076"/>
                  <a:pt x="10551" y="11003"/>
                  <a:pt x="10593" y="10933"/>
                </a:cubicBezTo>
                <a:cubicBezTo>
                  <a:pt x="10613" y="10979"/>
                  <a:pt x="10666" y="11005"/>
                  <a:pt x="10718" y="11005"/>
                </a:cubicBezTo>
                <a:cubicBezTo>
                  <a:pt x="10776" y="11005"/>
                  <a:pt x="10833" y="10974"/>
                  <a:pt x="10849" y="10909"/>
                </a:cubicBezTo>
                <a:cubicBezTo>
                  <a:pt x="10901" y="10692"/>
                  <a:pt x="10939" y="10473"/>
                  <a:pt x="10966" y="10253"/>
                </a:cubicBezTo>
                <a:cubicBezTo>
                  <a:pt x="11086" y="10020"/>
                  <a:pt x="11201" y="9789"/>
                  <a:pt x="11304" y="9554"/>
                </a:cubicBezTo>
                <a:cubicBezTo>
                  <a:pt x="11399" y="9337"/>
                  <a:pt x="11239" y="9113"/>
                  <a:pt x="11045" y="9113"/>
                </a:cubicBezTo>
                <a:cubicBezTo>
                  <a:pt x="11035" y="9113"/>
                  <a:pt x="11025" y="9113"/>
                  <a:pt x="11016" y="9115"/>
                </a:cubicBezTo>
                <a:cubicBezTo>
                  <a:pt x="10959" y="7642"/>
                  <a:pt x="10449" y="6136"/>
                  <a:pt x="9532" y="5039"/>
                </a:cubicBezTo>
                <a:cubicBezTo>
                  <a:pt x="9833" y="4751"/>
                  <a:pt x="10187" y="4523"/>
                  <a:pt x="10574" y="4370"/>
                </a:cubicBezTo>
                <a:close/>
                <a:moveTo>
                  <a:pt x="12017" y="4105"/>
                </a:moveTo>
                <a:cubicBezTo>
                  <a:pt x="12017" y="4115"/>
                  <a:pt x="12020" y="4125"/>
                  <a:pt x="12023" y="4134"/>
                </a:cubicBezTo>
                <a:cubicBezTo>
                  <a:pt x="12459" y="5230"/>
                  <a:pt x="12828" y="6325"/>
                  <a:pt x="12963" y="7502"/>
                </a:cubicBezTo>
                <a:cubicBezTo>
                  <a:pt x="13008" y="7897"/>
                  <a:pt x="13034" y="10935"/>
                  <a:pt x="12588" y="11499"/>
                </a:cubicBezTo>
                <a:lnTo>
                  <a:pt x="12586" y="11499"/>
                </a:lnTo>
                <a:cubicBezTo>
                  <a:pt x="12468" y="11513"/>
                  <a:pt x="12349" y="11524"/>
                  <a:pt x="12230" y="11527"/>
                </a:cubicBezTo>
                <a:cubicBezTo>
                  <a:pt x="12489" y="10895"/>
                  <a:pt x="12334" y="9818"/>
                  <a:pt x="12313" y="9394"/>
                </a:cubicBezTo>
                <a:cubicBezTo>
                  <a:pt x="12224" y="7606"/>
                  <a:pt x="11756" y="5824"/>
                  <a:pt x="10864" y="4269"/>
                </a:cubicBezTo>
                <a:cubicBezTo>
                  <a:pt x="11115" y="4193"/>
                  <a:pt x="11375" y="4142"/>
                  <a:pt x="11637" y="4117"/>
                </a:cubicBezTo>
                <a:cubicBezTo>
                  <a:pt x="11766" y="4105"/>
                  <a:pt x="11891" y="4105"/>
                  <a:pt x="12017" y="4105"/>
                </a:cubicBezTo>
                <a:close/>
                <a:moveTo>
                  <a:pt x="25741" y="16319"/>
                </a:moveTo>
                <a:cubicBezTo>
                  <a:pt x="26033" y="16319"/>
                  <a:pt x="26325" y="16353"/>
                  <a:pt x="26608" y="16425"/>
                </a:cubicBezTo>
                <a:cubicBezTo>
                  <a:pt x="26757" y="16463"/>
                  <a:pt x="26903" y="16513"/>
                  <a:pt x="27044" y="16574"/>
                </a:cubicBezTo>
                <a:cubicBezTo>
                  <a:pt x="28124" y="17916"/>
                  <a:pt x="26413" y="20133"/>
                  <a:pt x="25036" y="20799"/>
                </a:cubicBezTo>
                <a:cubicBezTo>
                  <a:pt x="24616" y="21002"/>
                  <a:pt x="24156" y="21111"/>
                  <a:pt x="23701" y="21111"/>
                </a:cubicBezTo>
                <a:cubicBezTo>
                  <a:pt x="23171" y="21111"/>
                  <a:pt x="22648" y="20963"/>
                  <a:pt x="22200" y="20645"/>
                </a:cubicBezTo>
                <a:cubicBezTo>
                  <a:pt x="21851" y="20398"/>
                  <a:pt x="21618" y="20077"/>
                  <a:pt x="21492" y="19731"/>
                </a:cubicBezTo>
                <a:cubicBezTo>
                  <a:pt x="21476" y="19396"/>
                  <a:pt x="21503" y="19061"/>
                  <a:pt x="21572" y="18733"/>
                </a:cubicBezTo>
                <a:cubicBezTo>
                  <a:pt x="21617" y="18728"/>
                  <a:pt x="21662" y="18715"/>
                  <a:pt x="21702" y="18694"/>
                </a:cubicBezTo>
                <a:cubicBezTo>
                  <a:pt x="22164" y="18440"/>
                  <a:pt x="22446" y="18033"/>
                  <a:pt x="22768" y="17649"/>
                </a:cubicBezTo>
                <a:cubicBezTo>
                  <a:pt x="23416" y="18221"/>
                  <a:pt x="24064" y="18791"/>
                  <a:pt x="24704" y="19359"/>
                </a:cubicBezTo>
                <a:cubicBezTo>
                  <a:pt x="24857" y="19496"/>
                  <a:pt x="25027" y="19554"/>
                  <a:pt x="25190" y="19554"/>
                </a:cubicBezTo>
                <a:cubicBezTo>
                  <a:pt x="25767" y="19554"/>
                  <a:pt x="26268" y="18836"/>
                  <a:pt x="25734" y="18328"/>
                </a:cubicBezTo>
                <a:cubicBezTo>
                  <a:pt x="25166" y="17789"/>
                  <a:pt x="24597" y="17246"/>
                  <a:pt x="24027" y="16699"/>
                </a:cubicBezTo>
                <a:cubicBezTo>
                  <a:pt x="24563" y="16456"/>
                  <a:pt x="25153" y="16319"/>
                  <a:pt x="25741" y="16319"/>
                </a:cubicBezTo>
                <a:close/>
                <a:moveTo>
                  <a:pt x="27895" y="17098"/>
                </a:moveTo>
                <a:cubicBezTo>
                  <a:pt x="28227" y="17383"/>
                  <a:pt x="28508" y="17724"/>
                  <a:pt x="28723" y="18106"/>
                </a:cubicBezTo>
                <a:cubicBezTo>
                  <a:pt x="28458" y="19552"/>
                  <a:pt x="27924" y="20816"/>
                  <a:pt x="26655" y="21718"/>
                </a:cubicBezTo>
                <a:cubicBezTo>
                  <a:pt x="25884" y="22266"/>
                  <a:pt x="25025" y="22582"/>
                  <a:pt x="24076" y="22639"/>
                </a:cubicBezTo>
                <a:cubicBezTo>
                  <a:pt x="24017" y="22642"/>
                  <a:pt x="23950" y="22644"/>
                  <a:pt x="23875" y="22644"/>
                </a:cubicBezTo>
                <a:cubicBezTo>
                  <a:pt x="23571" y="22644"/>
                  <a:pt x="23149" y="22613"/>
                  <a:pt x="22716" y="22526"/>
                </a:cubicBezTo>
                <a:cubicBezTo>
                  <a:pt x="22231" y="22010"/>
                  <a:pt x="21886" y="21431"/>
                  <a:pt x="21690" y="20830"/>
                </a:cubicBezTo>
                <a:lnTo>
                  <a:pt x="21690" y="20830"/>
                </a:lnTo>
                <a:cubicBezTo>
                  <a:pt x="22236" y="21348"/>
                  <a:pt x="23021" y="21617"/>
                  <a:pt x="23774" y="21617"/>
                </a:cubicBezTo>
                <a:cubicBezTo>
                  <a:pt x="23888" y="21617"/>
                  <a:pt x="24001" y="21610"/>
                  <a:pt x="24112" y="21598"/>
                </a:cubicBezTo>
                <a:cubicBezTo>
                  <a:pt x="25882" y="21400"/>
                  <a:pt x="28208" y="18898"/>
                  <a:pt x="27895" y="17098"/>
                </a:cubicBezTo>
                <a:close/>
                <a:moveTo>
                  <a:pt x="4132" y="21347"/>
                </a:moveTo>
                <a:lnTo>
                  <a:pt x="4132" y="21347"/>
                </a:lnTo>
                <a:cubicBezTo>
                  <a:pt x="4450" y="21713"/>
                  <a:pt x="4661" y="22218"/>
                  <a:pt x="4648" y="22688"/>
                </a:cubicBezTo>
                <a:cubicBezTo>
                  <a:pt x="4476" y="22239"/>
                  <a:pt x="4293" y="21798"/>
                  <a:pt x="4132" y="21347"/>
                </a:cubicBezTo>
                <a:close/>
                <a:moveTo>
                  <a:pt x="2094" y="22062"/>
                </a:moveTo>
                <a:cubicBezTo>
                  <a:pt x="2166" y="22580"/>
                  <a:pt x="2241" y="23104"/>
                  <a:pt x="2354" y="23612"/>
                </a:cubicBezTo>
                <a:cubicBezTo>
                  <a:pt x="2209" y="23502"/>
                  <a:pt x="2084" y="23367"/>
                  <a:pt x="1985" y="23213"/>
                </a:cubicBezTo>
                <a:cubicBezTo>
                  <a:pt x="1858" y="23010"/>
                  <a:pt x="1761" y="22723"/>
                  <a:pt x="1712" y="22412"/>
                </a:cubicBezTo>
                <a:cubicBezTo>
                  <a:pt x="1816" y="22378"/>
                  <a:pt x="1908" y="22323"/>
                  <a:pt x="1972" y="22248"/>
                </a:cubicBezTo>
                <a:cubicBezTo>
                  <a:pt x="2019" y="22190"/>
                  <a:pt x="2059" y="22128"/>
                  <a:pt x="2094" y="22062"/>
                </a:cubicBezTo>
                <a:close/>
                <a:moveTo>
                  <a:pt x="29081" y="18929"/>
                </a:moveTo>
                <a:lnTo>
                  <a:pt x="29081" y="18930"/>
                </a:lnTo>
                <a:cubicBezTo>
                  <a:pt x="29363" y="19840"/>
                  <a:pt x="29336" y="20848"/>
                  <a:pt x="28921" y="21706"/>
                </a:cubicBezTo>
                <a:cubicBezTo>
                  <a:pt x="28288" y="23017"/>
                  <a:pt x="26888" y="23727"/>
                  <a:pt x="25492" y="23727"/>
                </a:cubicBezTo>
                <a:cubicBezTo>
                  <a:pt x="24668" y="23727"/>
                  <a:pt x="23846" y="23480"/>
                  <a:pt x="23183" y="22963"/>
                </a:cubicBezTo>
                <a:lnTo>
                  <a:pt x="23183" y="22963"/>
                </a:lnTo>
                <a:cubicBezTo>
                  <a:pt x="23552" y="23022"/>
                  <a:pt x="23905" y="23051"/>
                  <a:pt x="24198" y="23051"/>
                </a:cubicBezTo>
                <a:cubicBezTo>
                  <a:pt x="24347" y="23051"/>
                  <a:pt x="24480" y="23044"/>
                  <a:pt x="24592" y="23029"/>
                </a:cubicBezTo>
                <a:cubicBezTo>
                  <a:pt x="26773" y="22734"/>
                  <a:pt x="28616" y="21040"/>
                  <a:pt x="29081" y="18929"/>
                </a:cubicBezTo>
                <a:close/>
                <a:moveTo>
                  <a:pt x="3135" y="20825"/>
                </a:moveTo>
                <a:cubicBezTo>
                  <a:pt x="3311" y="20825"/>
                  <a:pt x="3491" y="20875"/>
                  <a:pt x="3656" y="20961"/>
                </a:cubicBezTo>
                <a:cubicBezTo>
                  <a:pt x="3657" y="20976"/>
                  <a:pt x="3661" y="20993"/>
                  <a:pt x="3663" y="21009"/>
                </a:cubicBezTo>
                <a:cubicBezTo>
                  <a:pt x="3656" y="21030"/>
                  <a:pt x="3647" y="21051"/>
                  <a:pt x="3641" y="21072"/>
                </a:cubicBezTo>
                <a:cubicBezTo>
                  <a:pt x="3621" y="21137"/>
                  <a:pt x="3651" y="21196"/>
                  <a:pt x="3697" y="21233"/>
                </a:cubicBezTo>
                <a:cubicBezTo>
                  <a:pt x="3821" y="21992"/>
                  <a:pt x="4033" y="22752"/>
                  <a:pt x="4420" y="23383"/>
                </a:cubicBezTo>
                <a:cubicBezTo>
                  <a:pt x="4377" y="23441"/>
                  <a:pt x="4329" y="23494"/>
                  <a:pt x="4277" y="23544"/>
                </a:cubicBezTo>
                <a:lnTo>
                  <a:pt x="4276" y="23544"/>
                </a:lnTo>
                <a:cubicBezTo>
                  <a:pt x="4147" y="23661"/>
                  <a:pt x="3999" y="23755"/>
                  <a:pt x="3838" y="23822"/>
                </a:cubicBezTo>
                <a:cubicBezTo>
                  <a:pt x="3681" y="23377"/>
                  <a:pt x="3463" y="22951"/>
                  <a:pt x="3325" y="22494"/>
                </a:cubicBezTo>
                <a:cubicBezTo>
                  <a:pt x="3162" y="21951"/>
                  <a:pt x="3080" y="21394"/>
                  <a:pt x="2974" y="20839"/>
                </a:cubicBezTo>
                <a:cubicBezTo>
                  <a:pt x="3027" y="20830"/>
                  <a:pt x="3081" y="20825"/>
                  <a:pt x="3135" y="20825"/>
                </a:cubicBezTo>
                <a:close/>
                <a:moveTo>
                  <a:pt x="2618" y="21003"/>
                </a:moveTo>
                <a:lnTo>
                  <a:pt x="2618" y="21003"/>
                </a:lnTo>
                <a:cubicBezTo>
                  <a:pt x="2610" y="21938"/>
                  <a:pt x="2832" y="23104"/>
                  <a:pt x="3325" y="23932"/>
                </a:cubicBezTo>
                <a:cubicBezTo>
                  <a:pt x="3310" y="23933"/>
                  <a:pt x="3294" y="23933"/>
                  <a:pt x="3278" y="23933"/>
                </a:cubicBezTo>
                <a:cubicBezTo>
                  <a:pt x="3134" y="23933"/>
                  <a:pt x="2991" y="23913"/>
                  <a:pt x="2853" y="23872"/>
                </a:cubicBezTo>
                <a:cubicBezTo>
                  <a:pt x="2744" y="23067"/>
                  <a:pt x="2516" y="22253"/>
                  <a:pt x="2314" y="21464"/>
                </a:cubicBezTo>
                <a:cubicBezTo>
                  <a:pt x="2350" y="21361"/>
                  <a:pt x="2400" y="21260"/>
                  <a:pt x="2462" y="21169"/>
                </a:cubicBezTo>
                <a:cubicBezTo>
                  <a:pt x="2506" y="21107"/>
                  <a:pt x="2558" y="21051"/>
                  <a:pt x="2618" y="21003"/>
                </a:cubicBezTo>
                <a:close/>
                <a:moveTo>
                  <a:pt x="32126" y="1"/>
                </a:moveTo>
                <a:cubicBezTo>
                  <a:pt x="31323" y="1"/>
                  <a:pt x="30546" y="369"/>
                  <a:pt x="30075" y="1049"/>
                </a:cubicBezTo>
                <a:cubicBezTo>
                  <a:pt x="29894" y="1313"/>
                  <a:pt x="29762" y="1606"/>
                  <a:pt x="29685" y="1915"/>
                </a:cubicBezTo>
                <a:cubicBezTo>
                  <a:pt x="29466" y="2456"/>
                  <a:pt x="29447" y="3070"/>
                  <a:pt x="29668" y="3630"/>
                </a:cubicBezTo>
                <a:cubicBezTo>
                  <a:pt x="29978" y="4415"/>
                  <a:pt x="30637" y="4960"/>
                  <a:pt x="31382" y="5195"/>
                </a:cubicBezTo>
                <a:cubicBezTo>
                  <a:pt x="30546" y="6732"/>
                  <a:pt x="29755" y="8294"/>
                  <a:pt x="29009" y="9878"/>
                </a:cubicBezTo>
                <a:cubicBezTo>
                  <a:pt x="28225" y="11546"/>
                  <a:pt x="27286" y="13351"/>
                  <a:pt x="26770" y="15158"/>
                </a:cubicBezTo>
                <a:cubicBezTo>
                  <a:pt x="26431" y="15086"/>
                  <a:pt x="26084" y="15051"/>
                  <a:pt x="25737" y="15051"/>
                </a:cubicBezTo>
                <a:cubicBezTo>
                  <a:pt x="25060" y="15051"/>
                  <a:pt x="24380" y="15183"/>
                  <a:pt x="23751" y="15430"/>
                </a:cubicBezTo>
                <a:cubicBezTo>
                  <a:pt x="23471" y="15476"/>
                  <a:pt x="23197" y="15553"/>
                  <a:pt x="22935" y="15660"/>
                </a:cubicBezTo>
                <a:cubicBezTo>
                  <a:pt x="20905" y="13737"/>
                  <a:pt x="18830" y="11837"/>
                  <a:pt x="16633" y="10158"/>
                </a:cubicBezTo>
                <a:cubicBezTo>
                  <a:pt x="16751" y="9931"/>
                  <a:pt x="16852" y="9696"/>
                  <a:pt x="16936" y="9456"/>
                </a:cubicBezTo>
                <a:cubicBezTo>
                  <a:pt x="18116" y="5988"/>
                  <a:pt x="15474" y="2670"/>
                  <a:pt x="12008" y="2670"/>
                </a:cubicBezTo>
                <a:cubicBezTo>
                  <a:pt x="11713" y="2670"/>
                  <a:pt x="11413" y="2694"/>
                  <a:pt x="11109" y="2743"/>
                </a:cubicBezTo>
                <a:cubicBezTo>
                  <a:pt x="7757" y="3292"/>
                  <a:pt x="5808" y="7543"/>
                  <a:pt x="7713" y="10306"/>
                </a:cubicBezTo>
                <a:cubicBezTo>
                  <a:pt x="7866" y="10571"/>
                  <a:pt x="8043" y="10822"/>
                  <a:pt x="8242" y="11054"/>
                </a:cubicBezTo>
                <a:cubicBezTo>
                  <a:pt x="8437" y="11277"/>
                  <a:pt x="8650" y="11485"/>
                  <a:pt x="8877" y="11673"/>
                </a:cubicBezTo>
                <a:cubicBezTo>
                  <a:pt x="8169" y="12760"/>
                  <a:pt x="7533" y="13914"/>
                  <a:pt x="6898" y="14949"/>
                </a:cubicBezTo>
                <a:cubicBezTo>
                  <a:pt x="6032" y="16364"/>
                  <a:pt x="5044" y="17822"/>
                  <a:pt x="4317" y="19357"/>
                </a:cubicBezTo>
                <a:cubicBezTo>
                  <a:pt x="3940" y="19175"/>
                  <a:pt x="3537" y="19084"/>
                  <a:pt x="3136" y="19084"/>
                </a:cubicBezTo>
                <a:cubicBezTo>
                  <a:pt x="2551" y="19084"/>
                  <a:pt x="1971" y="19278"/>
                  <a:pt x="1493" y="19666"/>
                </a:cubicBezTo>
                <a:cubicBezTo>
                  <a:pt x="1421" y="19724"/>
                  <a:pt x="1353" y="19788"/>
                  <a:pt x="1288" y="19853"/>
                </a:cubicBezTo>
                <a:cubicBezTo>
                  <a:pt x="1005" y="19986"/>
                  <a:pt x="760" y="20189"/>
                  <a:pt x="578" y="20442"/>
                </a:cubicBezTo>
                <a:cubicBezTo>
                  <a:pt x="3" y="21266"/>
                  <a:pt x="0" y="22476"/>
                  <a:pt x="318" y="23394"/>
                </a:cubicBezTo>
                <a:cubicBezTo>
                  <a:pt x="793" y="24766"/>
                  <a:pt x="2029" y="25582"/>
                  <a:pt x="3317" y="25582"/>
                </a:cubicBezTo>
                <a:cubicBezTo>
                  <a:pt x="3993" y="25582"/>
                  <a:pt x="4683" y="25357"/>
                  <a:pt x="5286" y="24870"/>
                </a:cubicBezTo>
                <a:cubicBezTo>
                  <a:pt x="6926" y="23545"/>
                  <a:pt x="6474" y="21038"/>
                  <a:pt x="4975" y="19786"/>
                </a:cubicBezTo>
                <a:cubicBezTo>
                  <a:pt x="5861" y="18451"/>
                  <a:pt x="6601" y="16991"/>
                  <a:pt x="7440" y="15647"/>
                </a:cubicBezTo>
                <a:cubicBezTo>
                  <a:pt x="8141" y="14525"/>
                  <a:pt x="8983" y="13408"/>
                  <a:pt x="9754" y="12263"/>
                </a:cubicBezTo>
                <a:cubicBezTo>
                  <a:pt x="10515" y="12669"/>
                  <a:pt x="11345" y="12866"/>
                  <a:pt x="12168" y="12866"/>
                </a:cubicBezTo>
                <a:cubicBezTo>
                  <a:pt x="13591" y="12866"/>
                  <a:pt x="14989" y="12276"/>
                  <a:pt x="15959" y="11158"/>
                </a:cubicBezTo>
                <a:cubicBezTo>
                  <a:pt x="17703" y="13071"/>
                  <a:pt x="19638" y="14863"/>
                  <a:pt x="21595" y="16608"/>
                </a:cubicBezTo>
                <a:cubicBezTo>
                  <a:pt x="20579" y="17737"/>
                  <a:pt x="20201" y="19474"/>
                  <a:pt x="20622" y="21087"/>
                </a:cubicBezTo>
                <a:cubicBezTo>
                  <a:pt x="20529" y="21504"/>
                  <a:pt x="20700" y="21849"/>
                  <a:pt x="21021" y="22127"/>
                </a:cubicBezTo>
                <a:cubicBezTo>
                  <a:pt x="21030" y="22145"/>
                  <a:pt x="21037" y="22162"/>
                  <a:pt x="21047" y="22181"/>
                </a:cubicBezTo>
                <a:cubicBezTo>
                  <a:pt x="21464" y="22969"/>
                  <a:pt x="22080" y="23635"/>
                  <a:pt x="22834" y="24112"/>
                </a:cubicBezTo>
                <a:cubicBezTo>
                  <a:pt x="23111" y="24337"/>
                  <a:pt x="23434" y="24500"/>
                  <a:pt x="23779" y="24592"/>
                </a:cubicBezTo>
                <a:cubicBezTo>
                  <a:pt x="24377" y="24820"/>
                  <a:pt x="25014" y="24938"/>
                  <a:pt x="25653" y="24938"/>
                </a:cubicBezTo>
                <a:cubicBezTo>
                  <a:pt x="26938" y="24938"/>
                  <a:pt x="28232" y="24460"/>
                  <a:pt x="29242" y="23441"/>
                </a:cubicBezTo>
                <a:cubicBezTo>
                  <a:pt x="31489" y="21171"/>
                  <a:pt x="30665" y="17008"/>
                  <a:pt x="27890" y="15554"/>
                </a:cubicBezTo>
                <a:cubicBezTo>
                  <a:pt x="27687" y="15450"/>
                  <a:pt x="27477" y="15363"/>
                  <a:pt x="27260" y="15293"/>
                </a:cubicBezTo>
                <a:cubicBezTo>
                  <a:pt x="28160" y="13554"/>
                  <a:pt x="28800" y="11634"/>
                  <a:pt x="29632" y="9868"/>
                </a:cubicBezTo>
                <a:cubicBezTo>
                  <a:pt x="30359" y="8325"/>
                  <a:pt x="31134" y="6808"/>
                  <a:pt x="31942" y="5308"/>
                </a:cubicBezTo>
                <a:cubicBezTo>
                  <a:pt x="32029" y="5316"/>
                  <a:pt x="32117" y="5321"/>
                  <a:pt x="32204" y="5321"/>
                </a:cubicBezTo>
                <a:cubicBezTo>
                  <a:pt x="32892" y="5321"/>
                  <a:pt x="33575" y="5053"/>
                  <a:pt x="34071" y="4464"/>
                </a:cubicBezTo>
                <a:cubicBezTo>
                  <a:pt x="35347" y="2948"/>
                  <a:pt x="34697" y="521"/>
                  <a:pt x="32711" y="67"/>
                </a:cubicBezTo>
                <a:cubicBezTo>
                  <a:pt x="32517" y="22"/>
                  <a:pt x="32320" y="1"/>
                  <a:pt x="32126" y="1"/>
                </a:cubicBezTo>
                <a:close/>
              </a:path>
            </a:pathLst>
          </a:custGeom>
          <a:ln/>
        </p:spPr>
        <p:style>
          <a:lnRef idx="2">
            <a:schemeClr val="accent3"/>
          </a:lnRef>
          <a:fillRef idx="1">
            <a:schemeClr val="lt1"/>
          </a:fillRef>
          <a:effectRef idx="0">
            <a:schemeClr val="accent3"/>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32"/>
          <p:cNvSpPr/>
          <p:nvPr/>
        </p:nvSpPr>
        <p:spPr>
          <a:xfrm>
            <a:off x="7125750" y="544900"/>
            <a:ext cx="564034" cy="445373"/>
          </a:xfrm>
          <a:custGeom>
            <a:avLst/>
            <a:gdLst/>
            <a:ahLst/>
            <a:cxnLst/>
            <a:rect l="l" t="t" r="r" b="b"/>
            <a:pathLst>
              <a:path w="39020" h="30811" extrusionOk="0">
                <a:moveTo>
                  <a:pt x="30681" y="3474"/>
                </a:moveTo>
                <a:cubicBezTo>
                  <a:pt x="32090" y="5955"/>
                  <a:pt x="33478" y="8448"/>
                  <a:pt x="34883" y="10930"/>
                </a:cubicBezTo>
                <a:cubicBezTo>
                  <a:pt x="35369" y="11788"/>
                  <a:pt x="35855" y="12647"/>
                  <a:pt x="36340" y="13505"/>
                </a:cubicBezTo>
                <a:cubicBezTo>
                  <a:pt x="34784" y="12409"/>
                  <a:pt x="33095" y="11459"/>
                  <a:pt x="31412" y="10597"/>
                </a:cubicBezTo>
                <a:cubicBezTo>
                  <a:pt x="29978" y="9864"/>
                  <a:pt x="28301" y="8917"/>
                  <a:pt x="26670" y="8527"/>
                </a:cubicBezTo>
                <a:cubicBezTo>
                  <a:pt x="27959" y="6807"/>
                  <a:pt x="29296" y="5122"/>
                  <a:pt x="30681" y="3474"/>
                </a:cubicBezTo>
                <a:close/>
                <a:moveTo>
                  <a:pt x="29411" y="1254"/>
                </a:moveTo>
                <a:cubicBezTo>
                  <a:pt x="29708" y="1768"/>
                  <a:pt x="30001" y="2286"/>
                  <a:pt x="30296" y="2802"/>
                </a:cubicBezTo>
                <a:cubicBezTo>
                  <a:pt x="30250" y="2825"/>
                  <a:pt x="30209" y="2858"/>
                  <a:pt x="30176" y="2898"/>
                </a:cubicBezTo>
                <a:cubicBezTo>
                  <a:pt x="28464" y="4922"/>
                  <a:pt x="26824" y="7005"/>
                  <a:pt x="25256" y="9144"/>
                </a:cubicBezTo>
                <a:cubicBezTo>
                  <a:pt x="24435" y="10273"/>
                  <a:pt x="23639" y="11420"/>
                  <a:pt x="22870" y="12586"/>
                </a:cubicBezTo>
                <a:cubicBezTo>
                  <a:pt x="22370" y="13341"/>
                  <a:pt x="21985" y="14172"/>
                  <a:pt x="21048" y="14438"/>
                </a:cubicBezTo>
                <a:cubicBezTo>
                  <a:pt x="20343" y="14637"/>
                  <a:pt x="19521" y="14657"/>
                  <a:pt x="18799" y="14757"/>
                </a:cubicBezTo>
                <a:cubicBezTo>
                  <a:pt x="15724" y="15183"/>
                  <a:pt x="12643" y="15575"/>
                  <a:pt x="9548" y="15813"/>
                </a:cubicBezTo>
                <a:cubicBezTo>
                  <a:pt x="6956" y="16012"/>
                  <a:pt x="4377" y="15977"/>
                  <a:pt x="1788" y="16009"/>
                </a:cubicBezTo>
                <a:cubicBezTo>
                  <a:pt x="1837" y="15879"/>
                  <a:pt x="1855" y="15736"/>
                  <a:pt x="1816" y="15615"/>
                </a:cubicBezTo>
                <a:cubicBezTo>
                  <a:pt x="1798" y="15556"/>
                  <a:pt x="1778" y="15497"/>
                  <a:pt x="1759" y="15438"/>
                </a:cubicBezTo>
                <a:cubicBezTo>
                  <a:pt x="1745" y="15392"/>
                  <a:pt x="1726" y="15347"/>
                  <a:pt x="1703" y="15306"/>
                </a:cubicBezTo>
                <a:cubicBezTo>
                  <a:pt x="10986" y="10717"/>
                  <a:pt x="20120" y="5833"/>
                  <a:pt x="29411" y="1254"/>
                </a:cubicBezTo>
                <a:close/>
                <a:moveTo>
                  <a:pt x="26395" y="8892"/>
                </a:moveTo>
                <a:cubicBezTo>
                  <a:pt x="28004" y="9838"/>
                  <a:pt x="29911" y="10434"/>
                  <a:pt x="31549" y="11326"/>
                </a:cubicBezTo>
                <a:cubicBezTo>
                  <a:pt x="33390" y="12329"/>
                  <a:pt x="35083" y="13505"/>
                  <a:pt x="36814" y="14674"/>
                </a:cubicBezTo>
                <a:cubicBezTo>
                  <a:pt x="36810" y="14693"/>
                  <a:pt x="36810" y="14712"/>
                  <a:pt x="36805" y="14732"/>
                </a:cubicBezTo>
                <a:cubicBezTo>
                  <a:pt x="36673" y="15199"/>
                  <a:pt x="36153" y="15305"/>
                  <a:pt x="35745" y="15521"/>
                </a:cubicBezTo>
                <a:cubicBezTo>
                  <a:pt x="33939" y="16469"/>
                  <a:pt x="32140" y="17429"/>
                  <a:pt x="30339" y="18384"/>
                </a:cubicBezTo>
                <a:lnTo>
                  <a:pt x="10312" y="29005"/>
                </a:lnTo>
                <a:cubicBezTo>
                  <a:pt x="10650" y="26988"/>
                  <a:pt x="10593" y="24814"/>
                  <a:pt x="10861" y="22800"/>
                </a:cubicBezTo>
                <a:cubicBezTo>
                  <a:pt x="11148" y="20642"/>
                  <a:pt x="11717" y="18486"/>
                  <a:pt x="11935" y="16319"/>
                </a:cubicBezTo>
                <a:cubicBezTo>
                  <a:pt x="14570" y="16042"/>
                  <a:pt x="17185" y="15652"/>
                  <a:pt x="19712" y="15320"/>
                </a:cubicBezTo>
                <a:cubicBezTo>
                  <a:pt x="20602" y="15204"/>
                  <a:pt x="21612" y="15215"/>
                  <a:pt x="22318" y="14591"/>
                </a:cubicBezTo>
                <a:cubicBezTo>
                  <a:pt x="23239" y="13777"/>
                  <a:pt x="23839" y="12448"/>
                  <a:pt x="24543" y="11446"/>
                </a:cubicBezTo>
                <a:cubicBezTo>
                  <a:pt x="25149" y="10585"/>
                  <a:pt x="25769" y="9736"/>
                  <a:pt x="26395" y="8892"/>
                </a:cubicBezTo>
                <a:close/>
                <a:moveTo>
                  <a:pt x="11565" y="16355"/>
                </a:moveTo>
                <a:cubicBezTo>
                  <a:pt x="10848" y="18447"/>
                  <a:pt x="10590" y="20799"/>
                  <a:pt x="10286" y="22960"/>
                </a:cubicBezTo>
                <a:cubicBezTo>
                  <a:pt x="10010" y="24932"/>
                  <a:pt x="9540" y="27177"/>
                  <a:pt x="9673" y="29206"/>
                </a:cubicBezTo>
                <a:cubicBezTo>
                  <a:pt x="8215" y="27203"/>
                  <a:pt x="6825" y="25154"/>
                  <a:pt x="5529" y="23041"/>
                </a:cubicBezTo>
                <a:cubicBezTo>
                  <a:pt x="4815" y="21877"/>
                  <a:pt x="4127" y="20697"/>
                  <a:pt x="3466" y="19503"/>
                </a:cubicBezTo>
                <a:cubicBezTo>
                  <a:pt x="3136" y="18907"/>
                  <a:pt x="2811" y="18305"/>
                  <a:pt x="2495" y="17701"/>
                </a:cubicBezTo>
                <a:cubicBezTo>
                  <a:pt x="2372" y="17469"/>
                  <a:pt x="2008" y="16935"/>
                  <a:pt x="1782" y="16461"/>
                </a:cubicBezTo>
                <a:lnTo>
                  <a:pt x="1782" y="16461"/>
                </a:lnTo>
                <a:cubicBezTo>
                  <a:pt x="3104" y="16615"/>
                  <a:pt x="4445" y="16680"/>
                  <a:pt x="5796" y="16680"/>
                </a:cubicBezTo>
                <a:cubicBezTo>
                  <a:pt x="7709" y="16680"/>
                  <a:pt x="9641" y="16549"/>
                  <a:pt x="11565" y="16355"/>
                </a:cubicBezTo>
                <a:close/>
                <a:moveTo>
                  <a:pt x="29638" y="1"/>
                </a:moveTo>
                <a:cubicBezTo>
                  <a:pt x="29542" y="1"/>
                  <a:pt x="29444" y="23"/>
                  <a:pt x="29354" y="67"/>
                </a:cubicBezTo>
                <a:cubicBezTo>
                  <a:pt x="19808" y="4672"/>
                  <a:pt x="10218" y="9366"/>
                  <a:pt x="1071" y="14724"/>
                </a:cubicBezTo>
                <a:cubicBezTo>
                  <a:pt x="965" y="14785"/>
                  <a:pt x="908" y="14870"/>
                  <a:pt x="886" y="14959"/>
                </a:cubicBezTo>
                <a:cubicBezTo>
                  <a:pt x="700" y="14987"/>
                  <a:pt x="517" y="15082"/>
                  <a:pt x="443" y="15256"/>
                </a:cubicBezTo>
                <a:cubicBezTo>
                  <a:pt x="1" y="16298"/>
                  <a:pt x="752" y="17207"/>
                  <a:pt x="1237" y="18139"/>
                </a:cubicBezTo>
                <a:cubicBezTo>
                  <a:pt x="1987" y="19577"/>
                  <a:pt x="2773" y="20994"/>
                  <a:pt x="3599" y="22390"/>
                </a:cubicBezTo>
                <a:cubicBezTo>
                  <a:pt x="5248" y="25185"/>
                  <a:pt x="7051" y="27880"/>
                  <a:pt x="8980" y="30488"/>
                </a:cubicBezTo>
                <a:cubicBezTo>
                  <a:pt x="9128" y="30689"/>
                  <a:pt x="9332" y="30810"/>
                  <a:pt x="9556" y="30810"/>
                </a:cubicBezTo>
                <a:cubicBezTo>
                  <a:pt x="9661" y="30810"/>
                  <a:pt x="9771" y="30783"/>
                  <a:pt x="9882" y="30724"/>
                </a:cubicBezTo>
                <a:lnTo>
                  <a:pt x="33215" y="18348"/>
                </a:lnTo>
                <a:cubicBezTo>
                  <a:pt x="34116" y="17871"/>
                  <a:pt x="35016" y="17394"/>
                  <a:pt x="35917" y="16917"/>
                </a:cubicBezTo>
                <a:cubicBezTo>
                  <a:pt x="36568" y="16569"/>
                  <a:pt x="37474" y="16245"/>
                  <a:pt x="37968" y="15675"/>
                </a:cubicBezTo>
                <a:cubicBezTo>
                  <a:pt x="39019" y="14464"/>
                  <a:pt x="37236" y="12516"/>
                  <a:pt x="36631" y="11474"/>
                </a:cubicBezTo>
                <a:cubicBezTo>
                  <a:pt x="34460" y="7732"/>
                  <a:pt x="32244" y="4018"/>
                  <a:pt x="30100" y="262"/>
                </a:cubicBezTo>
                <a:cubicBezTo>
                  <a:pt x="29998" y="84"/>
                  <a:pt x="29822" y="1"/>
                  <a:pt x="29638" y="1"/>
                </a:cubicBezTo>
                <a:close/>
              </a:path>
            </a:pathLst>
          </a:custGeom>
          <a:ln/>
        </p:spPr>
        <p:style>
          <a:lnRef idx="2">
            <a:schemeClr val="accent3"/>
          </a:lnRef>
          <a:fillRef idx="1">
            <a:schemeClr val="lt1"/>
          </a:fillRef>
          <a:effectRef idx="0">
            <a:schemeClr val="accent3"/>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01;p32"/>
          <p:cNvSpPr txBox="1">
            <a:spLocks noGrp="1"/>
          </p:cNvSpPr>
          <p:nvPr>
            <p:ph type="title" idx="2"/>
          </p:nvPr>
        </p:nvSpPr>
        <p:spPr>
          <a:xfrm>
            <a:off x="1038592" y="1527331"/>
            <a:ext cx="3106830" cy="488400"/>
          </a:xfrm>
          <a:prstGeom prst="rect">
            <a:avLst/>
          </a:prstGeom>
          <a:ln>
            <a:solidFill>
              <a:schemeClr val="accent2">
                <a:lumMod val="75000"/>
              </a:schemeClr>
            </a:solidFill>
          </a:ln>
        </p:spPr>
        <p:style>
          <a:lnRef idx="2">
            <a:schemeClr val="accent3"/>
          </a:lnRef>
          <a:fillRef idx="1">
            <a:schemeClr val="lt1"/>
          </a:fillRef>
          <a:effectRef idx="0">
            <a:schemeClr val="accent3"/>
          </a:effectRef>
          <a:fontRef idx="minor">
            <a:schemeClr val="dk1"/>
          </a:fontRef>
        </p:style>
        <p:txBody>
          <a:bodyPr spcFirstLastPara="1" wrap="square" lIns="91425" tIns="91425" rIns="91425" bIns="91425" anchor="b" anchorCtr="0">
            <a:noAutofit/>
          </a:bodyPr>
          <a:lstStyle/>
          <a:p>
            <a:pPr marL="0" lvl="0" indent="0" algn="ctr" rtl="0">
              <a:spcBef>
                <a:spcPts val="0"/>
              </a:spcBef>
              <a:spcAft>
                <a:spcPts val="0"/>
              </a:spcAft>
              <a:buNone/>
            </a:pPr>
            <a:r>
              <a:rPr lang="en" b="1" spc="300" dirty="0"/>
              <a:t>Pengertian</a:t>
            </a:r>
            <a:endParaRPr b="1" spc="300" dirty="0"/>
          </a:p>
        </p:txBody>
      </p:sp>
      <p:pic>
        <p:nvPicPr>
          <p:cNvPr id="207" name="Google Shape;207;p32"/>
          <p:cNvPicPr preferRelativeResize="0"/>
          <p:nvPr/>
        </p:nvPicPr>
        <p:blipFill>
          <a:blip r:embed="rId3">
            <a:alphaModFix amt="80000"/>
          </a:blip>
          <a:stretch>
            <a:fillRect/>
          </a:stretch>
        </p:blipFill>
        <p:spPr>
          <a:xfrm rot="-8782544" flipH="1">
            <a:off x="2529954" y="735258"/>
            <a:ext cx="1124399" cy="510031"/>
          </a:xfrm>
          <a:prstGeom prst="rect">
            <a:avLst/>
          </a:prstGeom>
          <a:ln>
            <a:noFill/>
          </a:ln>
        </p:spPr>
        <p:style>
          <a:lnRef idx="2">
            <a:schemeClr val="accent3"/>
          </a:lnRef>
          <a:fillRef idx="1">
            <a:schemeClr val="lt1"/>
          </a:fillRef>
          <a:effectRef idx="0">
            <a:schemeClr val="accent3"/>
          </a:effectRef>
          <a:fontRef idx="minor">
            <a:schemeClr val="dk1"/>
          </a:fontRef>
        </p:style>
      </p:pic>
      <p:pic>
        <p:nvPicPr>
          <p:cNvPr id="30" name="Google Shape;207;p32">
            <a:extLst>
              <a:ext uri="{FF2B5EF4-FFF2-40B4-BE49-F238E27FC236}">
                <a16:creationId xmlns:a16="http://schemas.microsoft.com/office/drawing/2014/main" xmlns="" id="{44EEE5AD-5D3A-384B-9A8D-FB00F377BF3C}"/>
              </a:ext>
            </a:extLst>
          </p:cNvPr>
          <p:cNvPicPr preferRelativeResize="0"/>
          <p:nvPr/>
        </p:nvPicPr>
        <p:blipFill>
          <a:blip r:embed="rId3">
            <a:alphaModFix amt="80000"/>
          </a:blip>
          <a:stretch>
            <a:fillRect/>
          </a:stretch>
        </p:blipFill>
        <p:spPr>
          <a:xfrm rot="8205035">
            <a:off x="5524483" y="652760"/>
            <a:ext cx="996099" cy="527899"/>
          </a:xfrm>
          <a:prstGeom prst="rect">
            <a:avLst/>
          </a:prstGeom>
          <a:ln>
            <a:noFill/>
          </a:ln>
        </p:spPr>
        <p:style>
          <a:lnRef idx="2">
            <a:schemeClr val="accent3"/>
          </a:lnRef>
          <a:fillRef idx="1">
            <a:schemeClr val="lt1"/>
          </a:fillRef>
          <a:effectRef idx="0">
            <a:schemeClr val="accent3"/>
          </a:effectRef>
          <a:fontRef idx="minor">
            <a:schemeClr val="dk1"/>
          </a:fontRef>
        </p:style>
      </p:pic>
      <p:sp>
        <p:nvSpPr>
          <p:cNvPr id="24" name="TextBox 23">
            <a:extLst>
              <a:ext uri="{FF2B5EF4-FFF2-40B4-BE49-F238E27FC236}">
                <a16:creationId xmlns:a16="http://schemas.microsoft.com/office/drawing/2014/main" xmlns="" id="{8EBB1D82-9033-6719-DE29-C8AAA149307B}"/>
              </a:ext>
            </a:extLst>
          </p:cNvPr>
          <p:cNvSpPr txBox="1"/>
          <p:nvPr/>
        </p:nvSpPr>
        <p:spPr>
          <a:xfrm>
            <a:off x="1667571" y="361950"/>
            <a:ext cx="5376937" cy="400110"/>
          </a:xfrm>
          <a:prstGeom prst="rect">
            <a:avLst/>
          </a:prstGeom>
          <a:ln>
            <a:solidFill>
              <a:schemeClr val="accent2"/>
            </a:solidFill>
          </a:ln>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en-US" sz="2000" b="1" spc="300" dirty="0">
                <a:solidFill>
                  <a:schemeClr val="accent2">
                    <a:lumMod val="75000"/>
                  </a:schemeClr>
                </a:solidFill>
                <a:cs typeface="Andalus" panose="02020603050405020304" pitchFamily="18" charset="-78"/>
              </a:rPr>
              <a:t>A. </a:t>
            </a:r>
            <a:r>
              <a:rPr lang="en-US" sz="2000" b="1" spc="300" dirty="0" err="1">
                <a:solidFill>
                  <a:schemeClr val="accent2">
                    <a:lumMod val="75000"/>
                  </a:schemeClr>
                </a:solidFill>
                <a:cs typeface="Andalus" panose="02020603050405020304" pitchFamily="18" charset="-78"/>
              </a:rPr>
              <a:t>Mahabbah</a:t>
            </a:r>
            <a:r>
              <a:rPr lang="en-US" sz="2000" b="1" spc="300" dirty="0">
                <a:solidFill>
                  <a:schemeClr val="accent2">
                    <a:lumMod val="75000"/>
                  </a:schemeClr>
                </a:solidFill>
                <a:cs typeface="Andalus" panose="02020603050405020304" pitchFamily="18" charset="-78"/>
              </a:rPr>
              <a:t> </a:t>
            </a:r>
            <a:r>
              <a:rPr lang="en-US" sz="2000" b="1" spc="300" dirty="0" err="1">
                <a:solidFill>
                  <a:schemeClr val="accent2">
                    <a:lumMod val="75000"/>
                  </a:schemeClr>
                </a:solidFill>
                <a:cs typeface="Andalus" panose="02020603050405020304" pitchFamily="18" charset="-78"/>
              </a:rPr>
              <a:t>Kepada</a:t>
            </a:r>
            <a:r>
              <a:rPr lang="en-US" sz="2000" b="1" spc="300" dirty="0">
                <a:solidFill>
                  <a:schemeClr val="accent2">
                    <a:lumMod val="75000"/>
                  </a:schemeClr>
                </a:solidFill>
                <a:cs typeface="Andalus" panose="02020603050405020304" pitchFamily="18" charset="-78"/>
              </a:rPr>
              <a:t> Allah </a:t>
            </a:r>
            <a:r>
              <a:rPr lang="en-US" sz="2000" b="1" spc="300" dirty="0" err="1">
                <a:solidFill>
                  <a:schemeClr val="accent2">
                    <a:lumMod val="75000"/>
                  </a:schemeClr>
                </a:solidFill>
                <a:cs typeface="Andalus" panose="02020603050405020304" pitchFamily="18" charset="-78"/>
              </a:rPr>
              <a:t>Swt</a:t>
            </a:r>
            <a:r>
              <a:rPr lang="en-US" sz="2000" b="1" spc="300" dirty="0">
                <a:solidFill>
                  <a:schemeClr val="accent2">
                    <a:lumMod val="75000"/>
                  </a:schemeClr>
                </a:solidFill>
                <a:cs typeface="Andalus" panose="02020603050405020304" pitchFamily="18" charset="-78"/>
              </a:rPr>
              <a:t> </a:t>
            </a:r>
            <a:endParaRPr lang="en-ID" sz="2000" b="1" spc="300" dirty="0">
              <a:solidFill>
                <a:schemeClr val="accent2">
                  <a:lumMod val="75000"/>
                </a:schemeClr>
              </a:solidFill>
              <a:cs typeface="Andalus" panose="02020603050405020304" pitchFamily="18" charset="-78"/>
            </a:endParaRPr>
          </a:p>
        </p:txBody>
      </p:sp>
      <p:sp>
        <p:nvSpPr>
          <p:cNvPr id="5" name="TextBox 4">
            <a:extLst>
              <a:ext uri="{FF2B5EF4-FFF2-40B4-BE49-F238E27FC236}">
                <a16:creationId xmlns:a16="http://schemas.microsoft.com/office/drawing/2014/main" xmlns="" id="{BDAE9C4A-07A5-1A95-4400-4E9379D5B13F}"/>
              </a:ext>
            </a:extLst>
          </p:cNvPr>
          <p:cNvSpPr txBox="1"/>
          <p:nvPr/>
        </p:nvSpPr>
        <p:spPr>
          <a:xfrm>
            <a:off x="594880" y="2182418"/>
            <a:ext cx="3566584" cy="2542363"/>
          </a:xfrm>
          <a:prstGeom prst="rect">
            <a:avLst/>
          </a:prstGeom>
          <a:solidFill>
            <a:schemeClr val="accent2">
              <a:lumMod val="20000"/>
              <a:lumOff val="80000"/>
            </a:schemeClr>
          </a:solidFill>
          <a:ln w="19050">
            <a:solidFill>
              <a:schemeClr val="accent2">
                <a:lumMod val="50000"/>
              </a:schemeClr>
            </a:solidFill>
            <a:prstDash val="lgDashDot"/>
          </a:ln>
        </p:spPr>
        <p:txBody>
          <a:bodyPr wrap="square" rtlCol="0">
            <a:spAutoFit/>
          </a:bodyPr>
          <a:lstStyle/>
          <a:p>
            <a:pPr>
              <a:lnSpc>
                <a:spcPct val="150000"/>
              </a:lnSpc>
            </a:pPr>
            <a:r>
              <a:rPr lang="en-US" dirty="0" err="1">
                <a:latin typeface="+mj-lt"/>
              </a:rPr>
              <a:t>Mahabbah</a:t>
            </a:r>
            <a:r>
              <a:rPr lang="en-US" dirty="0">
                <a:latin typeface="+mj-lt"/>
              </a:rPr>
              <a:t> </a:t>
            </a:r>
            <a:r>
              <a:rPr lang="en-US" dirty="0" err="1">
                <a:latin typeface="+mj-lt"/>
              </a:rPr>
              <a:t>atau</a:t>
            </a:r>
            <a:r>
              <a:rPr lang="en-US" dirty="0">
                <a:latin typeface="+mj-lt"/>
              </a:rPr>
              <a:t> </a:t>
            </a:r>
            <a:r>
              <a:rPr lang="en-US" dirty="0" err="1">
                <a:latin typeface="+mj-lt"/>
              </a:rPr>
              <a:t>cinta</a:t>
            </a:r>
            <a:r>
              <a:rPr lang="en-US" dirty="0">
                <a:latin typeface="+mj-lt"/>
              </a:rPr>
              <a:t> </a:t>
            </a:r>
            <a:r>
              <a:rPr lang="en-US" dirty="0" err="1">
                <a:latin typeface="+mj-lt"/>
              </a:rPr>
              <a:t>kepada</a:t>
            </a:r>
            <a:r>
              <a:rPr lang="en-US" dirty="0">
                <a:latin typeface="+mj-lt"/>
              </a:rPr>
              <a:t> </a:t>
            </a:r>
            <a:r>
              <a:rPr lang="en-US" dirty="0" err="1">
                <a:latin typeface="+mj-lt"/>
              </a:rPr>
              <a:t>allah</a:t>
            </a:r>
            <a:r>
              <a:rPr lang="en-US" dirty="0">
                <a:latin typeface="+mj-lt"/>
              </a:rPr>
              <a:t> </a:t>
            </a:r>
            <a:r>
              <a:rPr lang="en-US" dirty="0" err="1">
                <a:latin typeface="+mj-lt"/>
              </a:rPr>
              <a:t>berarti</a:t>
            </a:r>
            <a:r>
              <a:rPr lang="en-US" dirty="0">
                <a:latin typeface="+mj-lt"/>
              </a:rPr>
              <a:t> </a:t>
            </a:r>
            <a:r>
              <a:rPr lang="en-US" dirty="0" err="1">
                <a:latin typeface="+mj-lt"/>
              </a:rPr>
              <a:t>siap</a:t>
            </a:r>
            <a:r>
              <a:rPr lang="en-US" dirty="0">
                <a:latin typeface="+mj-lt"/>
              </a:rPr>
              <a:t> </a:t>
            </a:r>
            <a:r>
              <a:rPr lang="en-US" dirty="0" err="1">
                <a:latin typeface="+mj-lt"/>
              </a:rPr>
              <a:t>untuk</a:t>
            </a:r>
            <a:r>
              <a:rPr lang="en-US" dirty="0">
                <a:latin typeface="+mj-lt"/>
              </a:rPr>
              <a:t> </a:t>
            </a:r>
            <a:r>
              <a:rPr lang="en-US" dirty="0" err="1">
                <a:latin typeface="+mj-lt"/>
              </a:rPr>
              <a:t>menjadi</a:t>
            </a:r>
            <a:r>
              <a:rPr lang="en-US" dirty="0">
                <a:latin typeface="+mj-lt"/>
              </a:rPr>
              <a:t> hamba-Nya </a:t>
            </a:r>
            <a:r>
              <a:rPr lang="en-US" dirty="0" err="1">
                <a:latin typeface="+mj-lt"/>
              </a:rPr>
              <a:t>serta</a:t>
            </a:r>
            <a:r>
              <a:rPr lang="en-US" dirty="0">
                <a:latin typeface="+mj-lt"/>
              </a:rPr>
              <a:t> </a:t>
            </a:r>
            <a:r>
              <a:rPr lang="en-US" dirty="0" err="1">
                <a:latin typeface="+mj-lt"/>
              </a:rPr>
              <a:t>sering</a:t>
            </a:r>
            <a:r>
              <a:rPr lang="en-US" dirty="0">
                <a:latin typeface="+mj-lt"/>
              </a:rPr>
              <a:t> </a:t>
            </a:r>
            <a:r>
              <a:rPr lang="en-US" dirty="0" err="1">
                <a:latin typeface="+mj-lt"/>
              </a:rPr>
              <a:t>menyebut</a:t>
            </a:r>
            <a:r>
              <a:rPr lang="en-US" dirty="0">
                <a:latin typeface="+mj-lt"/>
              </a:rPr>
              <a:t>-Nya </a:t>
            </a:r>
            <a:r>
              <a:rPr lang="en-US" dirty="0" err="1">
                <a:latin typeface="+mj-lt"/>
              </a:rPr>
              <a:t>melalui</a:t>
            </a:r>
            <a:r>
              <a:rPr lang="en-US" dirty="0">
                <a:latin typeface="+mj-lt"/>
              </a:rPr>
              <a:t> </a:t>
            </a:r>
            <a:r>
              <a:rPr lang="en-US" dirty="0" err="1">
                <a:latin typeface="+mj-lt"/>
              </a:rPr>
              <a:t>zikir</a:t>
            </a:r>
            <a:r>
              <a:rPr lang="en-US" dirty="0">
                <a:latin typeface="+mj-lt"/>
              </a:rPr>
              <a:t> dan </a:t>
            </a:r>
            <a:r>
              <a:rPr lang="en-US" dirty="0" err="1">
                <a:latin typeface="+mj-lt"/>
              </a:rPr>
              <a:t>mematuhi</a:t>
            </a:r>
            <a:r>
              <a:rPr lang="en-US" dirty="0">
                <a:latin typeface="+mj-lt"/>
              </a:rPr>
              <a:t> </a:t>
            </a:r>
            <a:r>
              <a:rPr lang="en-US" dirty="0" err="1">
                <a:latin typeface="+mj-lt"/>
              </a:rPr>
              <a:t>segala</a:t>
            </a:r>
            <a:r>
              <a:rPr lang="en-US" dirty="0">
                <a:latin typeface="+mj-lt"/>
              </a:rPr>
              <a:t> </a:t>
            </a:r>
            <a:r>
              <a:rPr lang="en-US" dirty="0" err="1">
                <a:latin typeface="+mj-lt"/>
              </a:rPr>
              <a:t>perintah</a:t>
            </a:r>
            <a:r>
              <a:rPr lang="en-US" dirty="0">
                <a:latin typeface="+mj-lt"/>
              </a:rPr>
              <a:t> dan </a:t>
            </a:r>
            <a:r>
              <a:rPr lang="en-US" dirty="0" err="1">
                <a:latin typeface="+mj-lt"/>
              </a:rPr>
              <a:t>menjauhi</a:t>
            </a:r>
            <a:r>
              <a:rPr lang="en-US" dirty="0">
                <a:latin typeface="+mj-lt"/>
              </a:rPr>
              <a:t> </a:t>
            </a:r>
            <a:r>
              <a:rPr lang="en-US" dirty="0" err="1">
                <a:latin typeface="+mj-lt"/>
              </a:rPr>
              <a:t>larangan</a:t>
            </a:r>
            <a:r>
              <a:rPr lang="en-US" dirty="0">
                <a:latin typeface="+mj-lt"/>
              </a:rPr>
              <a:t>-Nya.</a:t>
            </a:r>
            <a:endParaRPr lang="en-ID" dirty="0">
              <a:latin typeface="+mj-lt"/>
            </a:endParaRPr>
          </a:p>
        </p:txBody>
      </p:sp>
      <p:sp>
        <p:nvSpPr>
          <p:cNvPr id="17" name="TextBox 16">
            <a:extLst>
              <a:ext uri="{FF2B5EF4-FFF2-40B4-BE49-F238E27FC236}">
                <a16:creationId xmlns:a16="http://schemas.microsoft.com/office/drawing/2014/main" xmlns="" id="{6CE5E2BB-0DA5-4FC1-2E76-96CCDB48E7B0}"/>
              </a:ext>
            </a:extLst>
          </p:cNvPr>
          <p:cNvSpPr txBox="1"/>
          <p:nvPr/>
        </p:nvSpPr>
        <p:spPr>
          <a:xfrm>
            <a:off x="4938184" y="2182418"/>
            <a:ext cx="3718277" cy="2446824"/>
          </a:xfrm>
          <a:prstGeom prst="rect">
            <a:avLst/>
          </a:prstGeom>
          <a:solidFill>
            <a:schemeClr val="accent2">
              <a:lumMod val="20000"/>
              <a:lumOff val="80000"/>
            </a:schemeClr>
          </a:solidFill>
          <a:ln w="19050">
            <a:solidFill>
              <a:schemeClr val="accent2">
                <a:lumMod val="50000"/>
              </a:schemeClr>
            </a:solidFill>
            <a:prstDash val="lgDashDot"/>
          </a:ln>
        </p:spPr>
        <p:txBody>
          <a:bodyPr wrap="square" rtlCol="0">
            <a:spAutoFit/>
          </a:bodyPr>
          <a:lstStyle/>
          <a:p>
            <a:pPr marL="285750" indent="-285750">
              <a:buFont typeface="Arial" panose="020B0604020202020204" pitchFamily="34" charset="0"/>
              <a:buChar char="•"/>
            </a:pPr>
            <a:r>
              <a:rPr lang="en-US" sz="1700" dirty="0" err="1">
                <a:latin typeface="+mj-lt"/>
              </a:rPr>
              <a:t>Selalu</a:t>
            </a:r>
            <a:r>
              <a:rPr lang="en-US" sz="1700" dirty="0">
                <a:latin typeface="+mj-lt"/>
              </a:rPr>
              <a:t> </a:t>
            </a:r>
            <a:r>
              <a:rPr lang="en-US" sz="1700" dirty="0" err="1">
                <a:latin typeface="+mj-lt"/>
              </a:rPr>
              <a:t>memuji</a:t>
            </a:r>
            <a:r>
              <a:rPr lang="en-US" sz="1700" dirty="0">
                <a:latin typeface="+mj-lt"/>
              </a:rPr>
              <a:t> dan </a:t>
            </a:r>
            <a:r>
              <a:rPr lang="en-US" sz="1700" dirty="0" err="1">
                <a:latin typeface="+mj-lt"/>
              </a:rPr>
              <a:t>berzikir</a:t>
            </a:r>
            <a:r>
              <a:rPr lang="en-US" sz="1700" dirty="0">
                <a:latin typeface="+mj-lt"/>
              </a:rPr>
              <a:t> </a:t>
            </a:r>
            <a:r>
              <a:rPr lang="en-US" sz="1700" dirty="0" err="1">
                <a:latin typeface="+mj-lt"/>
              </a:rPr>
              <a:t>kepada</a:t>
            </a:r>
            <a:r>
              <a:rPr lang="en-US" sz="1700" dirty="0">
                <a:latin typeface="+mj-lt"/>
              </a:rPr>
              <a:t> Allah </a:t>
            </a:r>
            <a:r>
              <a:rPr lang="en-US" sz="1700" dirty="0" err="1">
                <a:latin typeface="+mj-lt"/>
              </a:rPr>
              <a:t>Swt</a:t>
            </a:r>
            <a:r>
              <a:rPr lang="en-US" sz="1700" dirty="0">
                <a:latin typeface="+mj-lt"/>
              </a:rPr>
              <a:t>.</a:t>
            </a:r>
          </a:p>
          <a:p>
            <a:pPr marL="285750" indent="-285750">
              <a:buFont typeface="Arial" panose="020B0604020202020204" pitchFamily="34" charset="0"/>
              <a:buChar char="•"/>
            </a:pPr>
            <a:r>
              <a:rPr lang="en-US" sz="1700" dirty="0" err="1">
                <a:latin typeface="+mj-lt"/>
              </a:rPr>
              <a:t>Selalu</a:t>
            </a:r>
            <a:r>
              <a:rPr lang="en-US" sz="1700" dirty="0">
                <a:latin typeface="+mj-lt"/>
              </a:rPr>
              <a:t> </a:t>
            </a:r>
            <a:r>
              <a:rPr lang="en-US" sz="1700" dirty="0" err="1">
                <a:latin typeface="+mj-lt"/>
              </a:rPr>
              <a:t>khusnuzan</a:t>
            </a:r>
            <a:r>
              <a:rPr lang="en-US" sz="1700" dirty="0">
                <a:latin typeface="+mj-lt"/>
              </a:rPr>
              <a:t> </a:t>
            </a:r>
            <a:r>
              <a:rPr lang="en-US" sz="1700" dirty="0" err="1">
                <a:latin typeface="+mj-lt"/>
              </a:rPr>
              <a:t>kepada</a:t>
            </a:r>
            <a:r>
              <a:rPr lang="en-US" sz="1700" dirty="0">
                <a:latin typeface="+mj-lt"/>
              </a:rPr>
              <a:t> Allah </a:t>
            </a:r>
            <a:r>
              <a:rPr lang="en-US" sz="1700" dirty="0" err="1">
                <a:latin typeface="+mj-lt"/>
              </a:rPr>
              <a:t>Swt</a:t>
            </a:r>
            <a:r>
              <a:rPr lang="en-US" sz="1700" dirty="0">
                <a:latin typeface="+mj-lt"/>
              </a:rPr>
              <a:t>.</a:t>
            </a:r>
          </a:p>
          <a:p>
            <a:pPr marL="285750" indent="-285750">
              <a:buFont typeface="Arial" panose="020B0604020202020204" pitchFamily="34" charset="0"/>
              <a:buChar char="•"/>
            </a:pPr>
            <a:r>
              <a:rPr lang="en-US" sz="1700" dirty="0" err="1">
                <a:latin typeface="+mj-lt"/>
              </a:rPr>
              <a:t>Meyakani</a:t>
            </a:r>
            <a:r>
              <a:rPr lang="en-US" sz="1700" dirty="0">
                <a:latin typeface="+mj-lt"/>
              </a:rPr>
              <a:t> </a:t>
            </a:r>
            <a:r>
              <a:rPr lang="en-US" sz="1700" dirty="0" err="1">
                <a:latin typeface="+mj-lt"/>
              </a:rPr>
              <a:t>kasih</a:t>
            </a:r>
            <a:r>
              <a:rPr lang="en-US" sz="1700" dirty="0">
                <a:latin typeface="+mj-lt"/>
              </a:rPr>
              <a:t> </a:t>
            </a:r>
            <a:r>
              <a:rPr lang="en-US" sz="1700" dirty="0" err="1">
                <a:latin typeface="+mj-lt"/>
              </a:rPr>
              <a:t>sayang</a:t>
            </a:r>
            <a:r>
              <a:rPr lang="en-US" sz="1700" dirty="0">
                <a:latin typeface="+mj-lt"/>
              </a:rPr>
              <a:t> dan </a:t>
            </a:r>
            <a:r>
              <a:rPr lang="en-US" sz="1700" dirty="0" err="1">
                <a:latin typeface="+mj-lt"/>
              </a:rPr>
              <a:t>kebenaran</a:t>
            </a:r>
            <a:r>
              <a:rPr lang="en-US" sz="1700" dirty="0">
                <a:latin typeface="+mj-lt"/>
              </a:rPr>
              <a:t> </a:t>
            </a:r>
            <a:r>
              <a:rPr lang="en-US" sz="1700" dirty="0" err="1">
                <a:latin typeface="+mj-lt"/>
              </a:rPr>
              <a:t>hukum-hukum</a:t>
            </a:r>
            <a:r>
              <a:rPr lang="en-US" sz="1700" dirty="0">
                <a:latin typeface="+mj-lt"/>
              </a:rPr>
              <a:t> Allah </a:t>
            </a:r>
            <a:r>
              <a:rPr lang="en-US" sz="1700" dirty="0" err="1">
                <a:latin typeface="+mj-lt"/>
              </a:rPr>
              <a:t>Swt</a:t>
            </a:r>
            <a:r>
              <a:rPr lang="en-US" sz="1700" dirty="0">
                <a:latin typeface="+mj-lt"/>
              </a:rPr>
              <a:t>.</a:t>
            </a:r>
          </a:p>
          <a:p>
            <a:pPr marL="285750" indent="-285750">
              <a:buFont typeface="Arial" panose="020B0604020202020204" pitchFamily="34" charset="0"/>
              <a:buChar char="•"/>
            </a:pPr>
            <a:r>
              <a:rPr lang="en-US" sz="1700" dirty="0" err="1">
                <a:latin typeface="+mj-lt"/>
              </a:rPr>
              <a:t>Selalu</a:t>
            </a:r>
            <a:r>
              <a:rPr lang="en-US" sz="1700" dirty="0">
                <a:latin typeface="+mj-lt"/>
              </a:rPr>
              <a:t> </a:t>
            </a:r>
            <a:r>
              <a:rPr lang="en-US" sz="1700" dirty="0" err="1">
                <a:latin typeface="+mj-lt"/>
              </a:rPr>
              <a:t>takut</a:t>
            </a:r>
            <a:r>
              <a:rPr lang="en-US" sz="1700" dirty="0">
                <a:latin typeface="+mj-lt"/>
              </a:rPr>
              <a:t> </a:t>
            </a:r>
            <a:r>
              <a:rPr lang="en-US" sz="1700" dirty="0" err="1">
                <a:latin typeface="+mj-lt"/>
              </a:rPr>
              <a:t>berpaling</a:t>
            </a:r>
            <a:r>
              <a:rPr lang="en-US" sz="1700" dirty="0">
                <a:latin typeface="+mj-lt"/>
              </a:rPr>
              <a:t> dan </a:t>
            </a:r>
            <a:r>
              <a:rPr lang="en-US" sz="1700" dirty="0" err="1">
                <a:latin typeface="+mj-lt"/>
              </a:rPr>
              <a:t>membutuhkan</a:t>
            </a:r>
            <a:r>
              <a:rPr lang="en-US" sz="1700" dirty="0">
                <a:latin typeface="+mj-lt"/>
              </a:rPr>
              <a:t> Allah </a:t>
            </a:r>
            <a:r>
              <a:rPr lang="en-US" sz="1700" dirty="0" err="1">
                <a:latin typeface="+mj-lt"/>
              </a:rPr>
              <a:t>Swt</a:t>
            </a:r>
            <a:r>
              <a:rPr lang="en-US" sz="1700" dirty="0">
                <a:latin typeface="+mj-lt"/>
              </a:rPr>
              <a:t>.</a:t>
            </a:r>
          </a:p>
          <a:p>
            <a:pPr marL="285750" indent="-285750">
              <a:buFont typeface="Arial" panose="020B0604020202020204" pitchFamily="34" charset="0"/>
              <a:buChar char="•"/>
            </a:pPr>
            <a:r>
              <a:rPr lang="en-US" sz="1700" dirty="0" err="1">
                <a:latin typeface="+mj-lt"/>
              </a:rPr>
              <a:t>Senang</a:t>
            </a:r>
            <a:r>
              <a:rPr lang="en-US" sz="1700" dirty="0">
                <a:latin typeface="+mj-lt"/>
              </a:rPr>
              <a:t> </a:t>
            </a:r>
            <a:r>
              <a:rPr lang="en-US" sz="1700" dirty="0" err="1">
                <a:latin typeface="+mj-lt"/>
              </a:rPr>
              <a:t>melaksanakan</a:t>
            </a:r>
            <a:r>
              <a:rPr lang="en-US" sz="1700" dirty="0">
                <a:latin typeface="+mj-lt"/>
              </a:rPr>
              <a:t> ibadah </a:t>
            </a:r>
            <a:r>
              <a:rPr lang="en-US" sz="1700" dirty="0" err="1">
                <a:latin typeface="+mj-lt"/>
              </a:rPr>
              <a:t>kepada</a:t>
            </a:r>
            <a:r>
              <a:rPr lang="en-US" sz="1700" dirty="0">
                <a:latin typeface="+mj-lt"/>
              </a:rPr>
              <a:t> Allah </a:t>
            </a:r>
            <a:r>
              <a:rPr lang="en-US" sz="1700" dirty="0" err="1">
                <a:latin typeface="+mj-lt"/>
              </a:rPr>
              <a:t>Swt</a:t>
            </a:r>
            <a:r>
              <a:rPr lang="en-US" sz="1700" dirty="0">
                <a:latin typeface="+mj-lt"/>
              </a:rPr>
              <a:t>.</a:t>
            </a:r>
            <a:endParaRPr lang="en-ID" sz="1700" dirty="0">
              <a:latin typeface="+mj-lt"/>
            </a:endParaRPr>
          </a:p>
        </p:txBody>
      </p:sp>
      <p:pic>
        <p:nvPicPr>
          <p:cNvPr id="18" name="Picture 17">
            <a:extLst>
              <a:ext uri="{FF2B5EF4-FFF2-40B4-BE49-F238E27FC236}">
                <a16:creationId xmlns:a16="http://schemas.microsoft.com/office/drawing/2014/main" xmlns="" id="{951FF4D9-79AA-8B6B-620D-439BED0158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67"/>
        <p:cNvGrpSpPr/>
        <p:nvPr/>
      </p:nvGrpSpPr>
      <p:grpSpPr>
        <a:xfrm>
          <a:off x="0" y="0"/>
          <a:ext cx="0" cy="0"/>
          <a:chOff x="0" y="0"/>
          <a:chExt cx="0" cy="0"/>
        </a:xfrm>
      </p:grpSpPr>
      <p:pic>
        <p:nvPicPr>
          <p:cNvPr id="52" name="Picture 51">
            <a:extLst>
              <a:ext uri="{FF2B5EF4-FFF2-40B4-BE49-F238E27FC236}">
                <a16:creationId xmlns:a16="http://schemas.microsoft.com/office/drawing/2014/main" xmlns="" id="{73DD3914-249E-F267-CED3-07C714F744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525"/>
            <a:ext cx="9143244" cy="5143500"/>
          </a:xfrm>
          <a:prstGeom prst="rect">
            <a:avLst/>
          </a:prstGeom>
        </p:spPr>
      </p:pic>
      <p:sp>
        <p:nvSpPr>
          <p:cNvPr id="2270" name="Google Shape;2270;p54"/>
          <p:cNvSpPr txBox="1">
            <a:spLocks noGrp="1"/>
          </p:cNvSpPr>
          <p:nvPr>
            <p:ph type="body" idx="1"/>
          </p:nvPr>
        </p:nvSpPr>
        <p:spPr>
          <a:xfrm>
            <a:off x="4571622" y="1276349"/>
            <a:ext cx="3950494" cy="2489081"/>
          </a:xfrm>
          <a:prstGeom prst="rect">
            <a:avLst/>
          </a:prstGeom>
        </p:spPr>
        <p:txBody>
          <a:bodyPr spcFirstLastPara="1" wrap="square" lIns="91425" tIns="91425" rIns="91425" bIns="91425" anchor="ctr" anchorCtr="0">
            <a:noAutofit/>
          </a:bodyPr>
          <a:lstStyle/>
          <a:p>
            <a:pPr marL="457200" lvl="0" indent="-330200" algn="l" rtl="0">
              <a:spcBef>
                <a:spcPts val="0"/>
              </a:spcBef>
              <a:spcAft>
                <a:spcPts val="0"/>
              </a:spcAft>
              <a:buSzPts val="1600"/>
              <a:buChar char="●"/>
            </a:pPr>
            <a:endParaRPr dirty="0"/>
          </a:p>
        </p:txBody>
      </p:sp>
      <p:sp>
        <p:nvSpPr>
          <p:cNvPr id="54" name="Google Shape;2191;p53">
            <a:extLst>
              <a:ext uri="{FF2B5EF4-FFF2-40B4-BE49-F238E27FC236}">
                <a16:creationId xmlns:a16="http://schemas.microsoft.com/office/drawing/2014/main" xmlns="" id="{46ABD171-8227-9EAA-17E3-E0A4C546C3A8}"/>
              </a:ext>
            </a:extLst>
          </p:cNvPr>
          <p:cNvSpPr txBox="1">
            <a:spLocks/>
          </p:cNvSpPr>
          <p:nvPr/>
        </p:nvSpPr>
        <p:spPr>
          <a:xfrm>
            <a:off x="938902" y="1352550"/>
            <a:ext cx="3265125" cy="838200"/>
          </a:xfrm>
          <a:prstGeom prst="rect">
            <a:avLst/>
          </a:prstGeom>
          <a:solidFill>
            <a:schemeClr val="bg1">
              <a:lumMod val="85000"/>
            </a:schemeClr>
          </a:solidFill>
          <a:ln w="19050" cap="flat" cmpd="sng">
            <a:solidFill>
              <a:schemeClr val="dk1"/>
            </a:solidFill>
            <a:prstDash val="dash"/>
            <a:round/>
            <a:headEnd type="none" w="sm" len="sm"/>
            <a:tailEnd type="none" w="sm" len="sm"/>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l" rtl="0">
              <a:lnSpc>
                <a:spcPct val="115000"/>
              </a:lnSpc>
              <a:spcBef>
                <a:spcPts val="0"/>
              </a:spcBef>
              <a:spcAft>
                <a:spcPts val="0"/>
              </a:spcAft>
              <a:buClr>
                <a:schemeClr val="accent2"/>
              </a:buClr>
              <a:buSzPts val="1400"/>
              <a:buFont typeface="Delius Swash Caps"/>
              <a:buChar char="●"/>
              <a:defRPr sz="1600" b="0" i="0" u="none" strike="noStrike" cap="none">
                <a:solidFill>
                  <a:schemeClr val="dk1"/>
                </a:solidFill>
                <a:latin typeface="Delius Swash Caps"/>
                <a:ea typeface="Delius Swash Caps"/>
                <a:cs typeface="Delius Swash Caps"/>
                <a:sym typeface="Delius Swash Caps"/>
              </a:defRPr>
            </a:lvl1pPr>
            <a:lvl2pPr marL="914400" marR="0" lvl="1" indent="-317500" algn="l" rtl="0">
              <a:lnSpc>
                <a:spcPct val="115000"/>
              </a:lnSpc>
              <a:spcBef>
                <a:spcPts val="0"/>
              </a:spcBef>
              <a:spcAft>
                <a:spcPts val="0"/>
              </a:spcAft>
              <a:buClr>
                <a:schemeClr val="dk1"/>
              </a:buClr>
              <a:buSzPts val="1400"/>
              <a:buFont typeface="Delius Swash Caps"/>
              <a:buChar char="○"/>
              <a:defRPr sz="1400" b="0" i="0" u="none" strike="noStrike" cap="none">
                <a:solidFill>
                  <a:schemeClr val="dk1"/>
                </a:solidFill>
                <a:latin typeface="Delius Swash Caps"/>
                <a:ea typeface="Delius Swash Caps"/>
                <a:cs typeface="Delius Swash Caps"/>
                <a:sym typeface="Delius Swash Caps"/>
              </a:defRPr>
            </a:lvl2pPr>
            <a:lvl3pPr marL="1371600" marR="0" lvl="2" indent="-317500" algn="l" rtl="0">
              <a:lnSpc>
                <a:spcPct val="115000"/>
              </a:lnSpc>
              <a:spcBef>
                <a:spcPts val="0"/>
              </a:spcBef>
              <a:spcAft>
                <a:spcPts val="0"/>
              </a:spcAft>
              <a:buClr>
                <a:schemeClr val="dk1"/>
              </a:buClr>
              <a:buSzPts val="1400"/>
              <a:buFont typeface="Delius Swash Caps"/>
              <a:buChar char="■"/>
              <a:defRPr sz="1400" b="0" i="0" u="none" strike="noStrike" cap="none">
                <a:solidFill>
                  <a:schemeClr val="dk1"/>
                </a:solidFill>
                <a:latin typeface="Delius Swash Caps"/>
                <a:ea typeface="Delius Swash Caps"/>
                <a:cs typeface="Delius Swash Caps"/>
                <a:sym typeface="Delius Swash Caps"/>
              </a:defRPr>
            </a:lvl3pPr>
            <a:lvl4pPr marL="1828800" marR="0" lvl="3" indent="-317500" algn="l" rtl="0">
              <a:lnSpc>
                <a:spcPct val="115000"/>
              </a:lnSpc>
              <a:spcBef>
                <a:spcPts val="0"/>
              </a:spcBef>
              <a:spcAft>
                <a:spcPts val="0"/>
              </a:spcAft>
              <a:buClr>
                <a:schemeClr val="dk1"/>
              </a:buClr>
              <a:buSzPts val="1400"/>
              <a:buFont typeface="Delius Swash Caps"/>
              <a:buChar char="●"/>
              <a:defRPr sz="1400" b="0" i="0" u="none" strike="noStrike" cap="none">
                <a:solidFill>
                  <a:schemeClr val="dk1"/>
                </a:solidFill>
                <a:latin typeface="Delius Swash Caps"/>
                <a:ea typeface="Delius Swash Caps"/>
                <a:cs typeface="Delius Swash Caps"/>
                <a:sym typeface="Delius Swash Caps"/>
              </a:defRPr>
            </a:lvl4pPr>
            <a:lvl5pPr marL="2286000" marR="0" lvl="4" indent="-317500" algn="l" rtl="0">
              <a:lnSpc>
                <a:spcPct val="115000"/>
              </a:lnSpc>
              <a:spcBef>
                <a:spcPts val="0"/>
              </a:spcBef>
              <a:spcAft>
                <a:spcPts val="0"/>
              </a:spcAft>
              <a:buClr>
                <a:schemeClr val="dk1"/>
              </a:buClr>
              <a:buSzPts val="1400"/>
              <a:buFont typeface="Delius Swash Caps"/>
              <a:buChar char="○"/>
              <a:defRPr sz="1400" b="0" i="0" u="none" strike="noStrike" cap="none">
                <a:solidFill>
                  <a:schemeClr val="dk1"/>
                </a:solidFill>
                <a:latin typeface="Delius Swash Caps"/>
                <a:ea typeface="Delius Swash Caps"/>
                <a:cs typeface="Delius Swash Caps"/>
                <a:sym typeface="Delius Swash Caps"/>
              </a:defRPr>
            </a:lvl5pPr>
            <a:lvl6pPr marL="2743200" marR="0" lvl="5" indent="-317500" algn="l" rtl="0">
              <a:lnSpc>
                <a:spcPct val="115000"/>
              </a:lnSpc>
              <a:spcBef>
                <a:spcPts val="0"/>
              </a:spcBef>
              <a:spcAft>
                <a:spcPts val="0"/>
              </a:spcAft>
              <a:buClr>
                <a:schemeClr val="dk1"/>
              </a:buClr>
              <a:buSzPts val="1400"/>
              <a:buFont typeface="Delius Swash Caps"/>
              <a:buChar char="■"/>
              <a:defRPr sz="1400" b="0" i="0" u="none" strike="noStrike" cap="none">
                <a:solidFill>
                  <a:schemeClr val="dk1"/>
                </a:solidFill>
                <a:latin typeface="Delius Swash Caps"/>
                <a:ea typeface="Delius Swash Caps"/>
                <a:cs typeface="Delius Swash Caps"/>
                <a:sym typeface="Delius Swash Caps"/>
              </a:defRPr>
            </a:lvl6pPr>
            <a:lvl7pPr marL="3200400" marR="0" lvl="6" indent="-317500" algn="l" rtl="0">
              <a:lnSpc>
                <a:spcPct val="115000"/>
              </a:lnSpc>
              <a:spcBef>
                <a:spcPts val="0"/>
              </a:spcBef>
              <a:spcAft>
                <a:spcPts val="0"/>
              </a:spcAft>
              <a:buClr>
                <a:schemeClr val="dk1"/>
              </a:buClr>
              <a:buSzPts val="1400"/>
              <a:buFont typeface="Delius Swash Caps"/>
              <a:buChar char="●"/>
              <a:defRPr sz="1400" b="0" i="0" u="none" strike="noStrike" cap="none">
                <a:solidFill>
                  <a:schemeClr val="dk1"/>
                </a:solidFill>
                <a:latin typeface="Delius Swash Caps"/>
                <a:ea typeface="Delius Swash Caps"/>
                <a:cs typeface="Delius Swash Caps"/>
                <a:sym typeface="Delius Swash Caps"/>
              </a:defRPr>
            </a:lvl7pPr>
            <a:lvl8pPr marL="3657600" marR="0" lvl="7" indent="-317500" algn="l" rtl="0">
              <a:lnSpc>
                <a:spcPct val="115000"/>
              </a:lnSpc>
              <a:spcBef>
                <a:spcPts val="0"/>
              </a:spcBef>
              <a:spcAft>
                <a:spcPts val="0"/>
              </a:spcAft>
              <a:buClr>
                <a:schemeClr val="dk1"/>
              </a:buClr>
              <a:buSzPts val="1400"/>
              <a:buFont typeface="Delius Swash Caps"/>
              <a:buChar char="○"/>
              <a:defRPr sz="1400" b="0" i="0" u="none" strike="noStrike" cap="none">
                <a:solidFill>
                  <a:schemeClr val="dk1"/>
                </a:solidFill>
                <a:latin typeface="Delius Swash Caps"/>
                <a:ea typeface="Delius Swash Caps"/>
                <a:cs typeface="Delius Swash Caps"/>
                <a:sym typeface="Delius Swash Caps"/>
              </a:defRPr>
            </a:lvl8pPr>
            <a:lvl9pPr marL="4114800" marR="0" lvl="8" indent="-317500" algn="l" rtl="0">
              <a:lnSpc>
                <a:spcPct val="115000"/>
              </a:lnSpc>
              <a:spcBef>
                <a:spcPts val="0"/>
              </a:spcBef>
              <a:spcAft>
                <a:spcPts val="0"/>
              </a:spcAft>
              <a:buClr>
                <a:schemeClr val="dk1"/>
              </a:buClr>
              <a:buSzPts val="1400"/>
              <a:buFont typeface="Delius Swash Caps"/>
              <a:buChar char="■"/>
              <a:defRPr sz="1400" b="0" i="0" u="none" strike="noStrike" cap="none">
                <a:solidFill>
                  <a:schemeClr val="dk1"/>
                </a:solidFill>
                <a:latin typeface="Delius Swash Caps"/>
                <a:ea typeface="Delius Swash Caps"/>
                <a:cs typeface="Delius Swash Caps"/>
                <a:sym typeface="Delius Swash Caps"/>
              </a:defRPr>
            </a:lvl9pPr>
          </a:lstStyle>
          <a:p>
            <a:pPr marL="0" indent="0" algn="ctr">
              <a:spcAft>
                <a:spcPts val="1600"/>
              </a:spcAft>
              <a:buClr>
                <a:schemeClr val="dk1"/>
              </a:buClr>
              <a:buSzPts val="1100"/>
              <a:buFont typeface="Arial"/>
              <a:buNone/>
            </a:pPr>
            <a:r>
              <a:rPr lang="en-US" sz="2000" b="1" spc="300" dirty="0" err="1">
                <a:solidFill>
                  <a:schemeClr val="bg2">
                    <a:lumMod val="25000"/>
                  </a:schemeClr>
                </a:solidFill>
                <a:latin typeface="+mn-lt"/>
              </a:rPr>
              <a:t>Manfaat</a:t>
            </a:r>
            <a:r>
              <a:rPr lang="en-US" sz="2000" b="1" spc="300" dirty="0">
                <a:solidFill>
                  <a:schemeClr val="bg2">
                    <a:lumMod val="25000"/>
                  </a:schemeClr>
                </a:solidFill>
                <a:latin typeface="+mn-lt"/>
              </a:rPr>
              <a:t> </a:t>
            </a:r>
            <a:r>
              <a:rPr lang="en-US" sz="2000" b="1" spc="300" dirty="0" err="1">
                <a:solidFill>
                  <a:schemeClr val="bg2">
                    <a:lumMod val="25000"/>
                  </a:schemeClr>
                </a:solidFill>
                <a:latin typeface="+mn-lt"/>
              </a:rPr>
              <a:t>Mahabbah</a:t>
            </a:r>
            <a:r>
              <a:rPr lang="en-US" sz="2000" b="1" spc="300" dirty="0">
                <a:solidFill>
                  <a:schemeClr val="bg2">
                    <a:lumMod val="25000"/>
                  </a:schemeClr>
                </a:solidFill>
                <a:latin typeface="+mn-lt"/>
              </a:rPr>
              <a:t> </a:t>
            </a:r>
            <a:r>
              <a:rPr lang="en-US" sz="2000" b="1" spc="300" dirty="0" err="1">
                <a:solidFill>
                  <a:schemeClr val="bg2">
                    <a:lumMod val="25000"/>
                  </a:schemeClr>
                </a:solidFill>
                <a:latin typeface="+mn-lt"/>
              </a:rPr>
              <a:t>kepada</a:t>
            </a:r>
            <a:r>
              <a:rPr lang="en-US" sz="2000" b="1" spc="300" dirty="0">
                <a:solidFill>
                  <a:schemeClr val="bg2">
                    <a:lumMod val="25000"/>
                  </a:schemeClr>
                </a:solidFill>
                <a:latin typeface="+mn-lt"/>
              </a:rPr>
              <a:t> Allah </a:t>
            </a:r>
            <a:r>
              <a:rPr lang="en-US" sz="2000" b="1" spc="300" dirty="0" err="1">
                <a:solidFill>
                  <a:schemeClr val="bg2">
                    <a:lumMod val="25000"/>
                  </a:schemeClr>
                </a:solidFill>
                <a:latin typeface="+mn-lt"/>
              </a:rPr>
              <a:t>Swt</a:t>
            </a:r>
            <a:r>
              <a:rPr lang="en-US" sz="2000" dirty="0"/>
              <a:t>.</a:t>
            </a:r>
          </a:p>
        </p:txBody>
      </p:sp>
      <p:sp>
        <p:nvSpPr>
          <p:cNvPr id="6" name="TextBox 5">
            <a:extLst>
              <a:ext uri="{FF2B5EF4-FFF2-40B4-BE49-F238E27FC236}">
                <a16:creationId xmlns:a16="http://schemas.microsoft.com/office/drawing/2014/main" xmlns="" id="{E5C78D9F-70B5-4419-7DC9-2EB0AA0F23E9}"/>
              </a:ext>
            </a:extLst>
          </p:cNvPr>
          <p:cNvSpPr txBox="1"/>
          <p:nvPr/>
        </p:nvSpPr>
        <p:spPr>
          <a:xfrm>
            <a:off x="938903" y="2343150"/>
            <a:ext cx="3265124" cy="1295868"/>
          </a:xfrm>
          <a:prstGeom prst="rect">
            <a:avLst/>
          </a:prstGeom>
          <a:solidFill>
            <a:schemeClr val="accent3">
              <a:lumMod val="20000"/>
              <a:lumOff val="80000"/>
            </a:schemeClr>
          </a:solidFill>
          <a:ln w="19050">
            <a:prstDash val="lgDashDot"/>
          </a:ln>
        </p:spPr>
        <p:style>
          <a:lnRef idx="2">
            <a:schemeClr val="accent2"/>
          </a:lnRef>
          <a:fillRef idx="1">
            <a:schemeClr val="lt1"/>
          </a:fillRef>
          <a:effectRef idx="0">
            <a:schemeClr val="accent2"/>
          </a:effectRef>
          <a:fontRef idx="minor">
            <a:schemeClr val="dk1"/>
          </a:fontRef>
        </p:style>
        <p:txBody>
          <a:bodyPr wrap="square" rtlCol="0">
            <a:spAutoFit/>
          </a:bodyPr>
          <a:lstStyle/>
          <a:p>
            <a:pPr marL="342900" indent="-342900">
              <a:lnSpc>
                <a:spcPct val="150000"/>
              </a:lnSpc>
              <a:buFont typeface="+mj-lt"/>
              <a:buAutoNum type="alphaLcPeriod"/>
            </a:pPr>
            <a:r>
              <a:rPr lang="en-US" dirty="0" err="1">
                <a:latin typeface="+mj-lt"/>
              </a:rPr>
              <a:t>Dicintai</a:t>
            </a:r>
            <a:r>
              <a:rPr lang="en-US" dirty="0">
                <a:latin typeface="+mj-lt"/>
              </a:rPr>
              <a:t> Allah </a:t>
            </a:r>
            <a:r>
              <a:rPr lang="en-US" dirty="0" err="1">
                <a:latin typeface="+mj-lt"/>
              </a:rPr>
              <a:t>Swt</a:t>
            </a:r>
            <a:r>
              <a:rPr lang="en-US" dirty="0">
                <a:latin typeface="+mj-lt"/>
              </a:rPr>
              <a:t>.</a:t>
            </a:r>
          </a:p>
          <a:p>
            <a:pPr marL="342900" indent="-342900">
              <a:lnSpc>
                <a:spcPct val="150000"/>
              </a:lnSpc>
              <a:buFont typeface="+mj-lt"/>
              <a:buAutoNum type="alphaLcPeriod"/>
            </a:pPr>
            <a:r>
              <a:rPr lang="en-US" dirty="0" err="1">
                <a:latin typeface="+mj-lt"/>
              </a:rPr>
              <a:t>Berjumpa</a:t>
            </a:r>
            <a:r>
              <a:rPr lang="en-US" dirty="0">
                <a:latin typeface="+mj-lt"/>
              </a:rPr>
              <a:t> </a:t>
            </a:r>
            <a:r>
              <a:rPr lang="en-US" dirty="0" err="1">
                <a:latin typeface="+mj-lt"/>
              </a:rPr>
              <a:t>dengan</a:t>
            </a:r>
            <a:r>
              <a:rPr lang="en-US" dirty="0">
                <a:latin typeface="+mj-lt"/>
              </a:rPr>
              <a:t> Allah </a:t>
            </a:r>
            <a:r>
              <a:rPr lang="en-US" dirty="0" err="1">
                <a:latin typeface="+mj-lt"/>
              </a:rPr>
              <a:t>Swt</a:t>
            </a:r>
            <a:r>
              <a:rPr lang="en-US" dirty="0">
                <a:latin typeface="+mj-lt"/>
              </a:rPr>
              <a:t>.</a:t>
            </a:r>
          </a:p>
          <a:p>
            <a:pPr marL="342900" indent="-342900">
              <a:lnSpc>
                <a:spcPct val="150000"/>
              </a:lnSpc>
              <a:buFont typeface="+mj-lt"/>
              <a:buAutoNum type="alphaLcPeriod"/>
            </a:pPr>
            <a:r>
              <a:rPr lang="en-US" dirty="0" err="1">
                <a:latin typeface="+mj-lt"/>
              </a:rPr>
              <a:t>Memperoleh</a:t>
            </a:r>
            <a:r>
              <a:rPr lang="en-US" dirty="0">
                <a:latin typeface="+mj-lt"/>
              </a:rPr>
              <a:t> </a:t>
            </a:r>
            <a:r>
              <a:rPr lang="en-US" dirty="0" err="1">
                <a:latin typeface="+mj-lt"/>
              </a:rPr>
              <a:t>manisnya</a:t>
            </a:r>
            <a:r>
              <a:rPr lang="en-US" dirty="0">
                <a:latin typeface="+mj-lt"/>
              </a:rPr>
              <a:t> </a:t>
            </a:r>
            <a:r>
              <a:rPr lang="en-US" dirty="0" err="1">
                <a:latin typeface="+mj-lt"/>
              </a:rPr>
              <a:t>iman</a:t>
            </a:r>
            <a:r>
              <a:rPr lang="en-US" dirty="0">
                <a:latin typeface="+mj-lt"/>
              </a:rPr>
              <a:t>.</a:t>
            </a:r>
            <a:endParaRPr lang="en-ID" dirty="0">
              <a:latin typeface="+mj-lt"/>
            </a:endParaRPr>
          </a:p>
        </p:txBody>
      </p:sp>
      <p:pic>
        <p:nvPicPr>
          <p:cNvPr id="53" name="Picture 52">
            <a:extLst>
              <a:ext uri="{FF2B5EF4-FFF2-40B4-BE49-F238E27FC236}">
                <a16:creationId xmlns:a16="http://schemas.microsoft.com/office/drawing/2014/main" xmlns="" id="{507794E9-93DF-FC49-0D0E-35E76D37C56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
        <p:nvSpPr>
          <p:cNvPr id="55" name="TextBox 54">
            <a:extLst>
              <a:ext uri="{FF2B5EF4-FFF2-40B4-BE49-F238E27FC236}">
                <a16:creationId xmlns:a16="http://schemas.microsoft.com/office/drawing/2014/main" xmlns="" id="{9083808E-DA65-6E09-08F2-968C33C5282E}"/>
              </a:ext>
            </a:extLst>
          </p:cNvPr>
          <p:cNvSpPr txBox="1"/>
          <p:nvPr/>
        </p:nvSpPr>
        <p:spPr>
          <a:xfrm>
            <a:off x="1667571" y="361950"/>
            <a:ext cx="5376937" cy="400110"/>
          </a:xfrm>
          <a:prstGeom prst="rect">
            <a:avLst/>
          </a:prstGeom>
          <a:ln>
            <a:solidFill>
              <a:schemeClr val="accent2"/>
            </a:solidFill>
          </a:ln>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en-US" sz="2000" b="1" spc="300" dirty="0">
                <a:solidFill>
                  <a:schemeClr val="accent2">
                    <a:lumMod val="75000"/>
                  </a:schemeClr>
                </a:solidFill>
                <a:cs typeface="Andalus" panose="02020603050405020304" pitchFamily="18" charset="-78"/>
              </a:rPr>
              <a:t>A. </a:t>
            </a:r>
            <a:r>
              <a:rPr lang="en-US" sz="2000" b="1" spc="300" dirty="0" err="1">
                <a:solidFill>
                  <a:schemeClr val="accent2">
                    <a:lumMod val="75000"/>
                  </a:schemeClr>
                </a:solidFill>
                <a:cs typeface="Andalus" panose="02020603050405020304" pitchFamily="18" charset="-78"/>
              </a:rPr>
              <a:t>Mahabbah</a:t>
            </a:r>
            <a:r>
              <a:rPr lang="en-US" sz="2000" b="1" spc="300" dirty="0">
                <a:solidFill>
                  <a:schemeClr val="accent2">
                    <a:lumMod val="75000"/>
                  </a:schemeClr>
                </a:solidFill>
                <a:cs typeface="Andalus" panose="02020603050405020304" pitchFamily="18" charset="-78"/>
              </a:rPr>
              <a:t> </a:t>
            </a:r>
            <a:r>
              <a:rPr lang="en-US" sz="2000" b="1" spc="300" dirty="0" err="1">
                <a:solidFill>
                  <a:schemeClr val="accent2">
                    <a:lumMod val="75000"/>
                  </a:schemeClr>
                </a:solidFill>
                <a:cs typeface="Andalus" panose="02020603050405020304" pitchFamily="18" charset="-78"/>
              </a:rPr>
              <a:t>Kepada</a:t>
            </a:r>
            <a:r>
              <a:rPr lang="en-US" sz="2000" b="1" spc="300" dirty="0">
                <a:solidFill>
                  <a:schemeClr val="accent2">
                    <a:lumMod val="75000"/>
                  </a:schemeClr>
                </a:solidFill>
                <a:cs typeface="Andalus" panose="02020603050405020304" pitchFamily="18" charset="-78"/>
              </a:rPr>
              <a:t> Allah </a:t>
            </a:r>
            <a:r>
              <a:rPr lang="en-US" sz="2000" b="1" spc="300" dirty="0" err="1">
                <a:solidFill>
                  <a:schemeClr val="accent2">
                    <a:lumMod val="75000"/>
                  </a:schemeClr>
                </a:solidFill>
                <a:cs typeface="Andalus" panose="02020603050405020304" pitchFamily="18" charset="-78"/>
              </a:rPr>
              <a:t>Swt</a:t>
            </a:r>
            <a:r>
              <a:rPr lang="en-US" sz="2000" b="1" spc="300" dirty="0">
                <a:solidFill>
                  <a:schemeClr val="accent2">
                    <a:lumMod val="75000"/>
                  </a:schemeClr>
                </a:solidFill>
                <a:cs typeface="Andalus" panose="02020603050405020304" pitchFamily="18" charset="-78"/>
              </a:rPr>
              <a:t> </a:t>
            </a:r>
            <a:endParaRPr lang="en-ID" sz="2000" b="1" spc="300" dirty="0">
              <a:solidFill>
                <a:schemeClr val="accent2">
                  <a:lumMod val="75000"/>
                </a:schemeClr>
              </a:solidFill>
              <a:cs typeface="Andalus" panose="02020603050405020304" pitchFamily="18" charset="-78"/>
            </a:endParaRPr>
          </a:p>
        </p:txBody>
      </p:sp>
      <p:pic>
        <p:nvPicPr>
          <p:cNvPr id="2050" name="Picture 2" descr="Bantu Anak Mengaji di Bulan Ramadan dengan 3 Aplikasi Ini - Ramadan  Liputan6.com"/>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61647" y="1352550"/>
            <a:ext cx="3796553" cy="21812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19"/>
        <p:cNvGrpSpPr/>
        <p:nvPr/>
      </p:nvGrpSpPr>
      <p:grpSpPr>
        <a:xfrm>
          <a:off x="0" y="0"/>
          <a:ext cx="0" cy="0"/>
          <a:chOff x="0" y="0"/>
          <a:chExt cx="0" cy="0"/>
        </a:xfrm>
      </p:grpSpPr>
      <p:pic>
        <p:nvPicPr>
          <p:cNvPr id="89" name="Picture 88">
            <a:extLst>
              <a:ext uri="{FF2B5EF4-FFF2-40B4-BE49-F238E27FC236}">
                <a16:creationId xmlns:a16="http://schemas.microsoft.com/office/drawing/2014/main" xmlns="" id="{B34FCAC5-AADD-E157-59DB-522CF37302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525"/>
            <a:ext cx="9143244" cy="5143500"/>
          </a:xfrm>
          <a:prstGeom prst="rect">
            <a:avLst/>
          </a:prstGeom>
        </p:spPr>
      </p:pic>
      <p:grpSp>
        <p:nvGrpSpPr>
          <p:cNvPr id="2330" name="Google Shape;2330;p55"/>
          <p:cNvGrpSpPr/>
          <p:nvPr/>
        </p:nvGrpSpPr>
        <p:grpSpPr>
          <a:xfrm>
            <a:off x="347542" y="617560"/>
            <a:ext cx="1302139" cy="1270699"/>
            <a:chOff x="146875" y="384500"/>
            <a:chExt cx="1820409" cy="1776456"/>
          </a:xfrm>
        </p:grpSpPr>
        <p:sp>
          <p:nvSpPr>
            <p:cNvPr id="2331" name="Google Shape;2331;p55"/>
            <p:cNvSpPr/>
            <p:nvPr/>
          </p:nvSpPr>
          <p:spPr>
            <a:xfrm>
              <a:off x="146875" y="384500"/>
              <a:ext cx="1820409" cy="1776456"/>
            </a:xfrm>
            <a:custGeom>
              <a:avLst/>
              <a:gdLst/>
              <a:ahLst/>
              <a:cxnLst/>
              <a:rect l="l" t="t" r="r" b="b"/>
              <a:pathLst>
                <a:path w="44233" h="43165" extrusionOk="0">
                  <a:moveTo>
                    <a:pt x="23017" y="0"/>
                  </a:moveTo>
                  <a:cubicBezTo>
                    <a:pt x="18114" y="0"/>
                    <a:pt x="11242" y="1368"/>
                    <a:pt x="6505" y="7839"/>
                  </a:cubicBezTo>
                  <a:cubicBezTo>
                    <a:pt x="2236" y="13710"/>
                    <a:pt x="1" y="24518"/>
                    <a:pt x="4304" y="32957"/>
                  </a:cubicBezTo>
                  <a:cubicBezTo>
                    <a:pt x="8807" y="41830"/>
                    <a:pt x="18047" y="43164"/>
                    <a:pt x="23117" y="43164"/>
                  </a:cubicBezTo>
                  <a:cubicBezTo>
                    <a:pt x="23618" y="43164"/>
                    <a:pt x="24118" y="43131"/>
                    <a:pt x="24652" y="43131"/>
                  </a:cubicBezTo>
                  <a:cubicBezTo>
                    <a:pt x="41097" y="42431"/>
                    <a:pt x="43832" y="27954"/>
                    <a:pt x="43865" y="27820"/>
                  </a:cubicBezTo>
                  <a:cubicBezTo>
                    <a:pt x="44232" y="25785"/>
                    <a:pt x="42698" y="23884"/>
                    <a:pt x="40630" y="23817"/>
                  </a:cubicBezTo>
                  <a:cubicBezTo>
                    <a:pt x="38528" y="23651"/>
                    <a:pt x="36460" y="23250"/>
                    <a:pt x="34459" y="22616"/>
                  </a:cubicBezTo>
                  <a:cubicBezTo>
                    <a:pt x="31123" y="21449"/>
                    <a:pt x="29255" y="19748"/>
                    <a:pt x="28955" y="17613"/>
                  </a:cubicBezTo>
                  <a:cubicBezTo>
                    <a:pt x="27954" y="10408"/>
                    <a:pt x="30556" y="5871"/>
                    <a:pt x="30623" y="5704"/>
                  </a:cubicBezTo>
                  <a:cubicBezTo>
                    <a:pt x="31823" y="3736"/>
                    <a:pt x="30789" y="1168"/>
                    <a:pt x="28554" y="601"/>
                  </a:cubicBezTo>
                  <a:cubicBezTo>
                    <a:pt x="26720" y="200"/>
                    <a:pt x="24885" y="0"/>
                    <a:pt x="23017" y="0"/>
                  </a:cubicBezTo>
                  <a:close/>
                </a:path>
              </a:pathLst>
            </a:custGeom>
            <a:solidFill>
              <a:schemeClr val="accent4"/>
            </a:solidFill>
            <a:ln>
              <a:noFill/>
            </a:ln>
            <a:effectLst>
              <a:outerShdw dist="66675" dir="2760000" algn="bl" rotWithShape="0">
                <a:schemeClr val="dk1">
                  <a:alpha val="8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2" name="Google Shape;2332;p55"/>
            <p:cNvSpPr/>
            <p:nvPr/>
          </p:nvSpPr>
          <p:spPr>
            <a:xfrm>
              <a:off x="272998" y="476551"/>
              <a:ext cx="1590212" cy="1573095"/>
            </a:xfrm>
            <a:custGeom>
              <a:avLst/>
              <a:gdLst/>
              <a:ahLst/>
              <a:cxnLst/>
              <a:rect l="l" t="t" r="r" b="b"/>
              <a:pathLst>
                <a:path w="37161" h="36761" extrusionOk="0">
                  <a:moveTo>
                    <a:pt x="19448" y="1"/>
                  </a:moveTo>
                  <a:cubicBezTo>
                    <a:pt x="15278" y="1"/>
                    <a:pt x="9441" y="1135"/>
                    <a:pt x="5538" y="6539"/>
                  </a:cubicBezTo>
                  <a:cubicBezTo>
                    <a:pt x="1769" y="11709"/>
                    <a:pt x="1" y="21249"/>
                    <a:pt x="3603" y="28321"/>
                  </a:cubicBezTo>
                  <a:cubicBezTo>
                    <a:pt x="5538" y="32157"/>
                    <a:pt x="9908" y="36760"/>
                    <a:pt x="19548" y="36760"/>
                  </a:cubicBezTo>
                  <a:cubicBezTo>
                    <a:pt x="20015" y="36760"/>
                    <a:pt x="20482" y="36760"/>
                    <a:pt x="20949" y="36727"/>
                  </a:cubicBezTo>
                  <a:cubicBezTo>
                    <a:pt x="34859" y="36126"/>
                    <a:pt x="37127" y="24185"/>
                    <a:pt x="37127" y="24051"/>
                  </a:cubicBezTo>
                  <a:cubicBezTo>
                    <a:pt x="37161" y="23984"/>
                    <a:pt x="37127" y="23918"/>
                    <a:pt x="37094" y="23884"/>
                  </a:cubicBezTo>
                  <a:cubicBezTo>
                    <a:pt x="37061" y="23818"/>
                    <a:pt x="36994" y="23784"/>
                    <a:pt x="36927" y="23784"/>
                  </a:cubicBezTo>
                  <a:cubicBezTo>
                    <a:pt x="36794" y="23784"/>
                    <a:pt x="23418" y="23251"/>
                    <a:pt x="22217" y="14844"/>
                  </a:cubicBezTo>
                  <a:cubicBezTo>
                    <a:pt x="21049" y="6372"/>
                    <a:pt x="24318" y="901"/>
                    <a:pt x="24318" y="834"/>
                  </a:cubicBezTo>
                  <a:cubicBezTo>
                    <a:pt x="24352" y="768"/>
                    <a:pt x="24352" y="701"/>
                    <a:pt x="24318" y="634"/>
                  </a:cubicBezTo>
                  <a:cubicBezTo>
                    <a:pt x="24285" y="568"/>
                    <a:pt x="24218" y="534"/>
                    <a:pt x="24151" y="501"/>
                  </a:cubicBezTo>
                  <a:cubicBezTo>
                    <a:pt x="22617" y="167"/>
                    <a:pt x="21016" y="1"/>
                    <a:pt x="1944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3" name="Google Shape;2333;p55"/>
            <p:cNvSpPr/>
            <p:nvPr/>
          </p:nvSpPr>
          <p:spPr>
            <a:xfrm>
              <a:off x="842911" y="1080253"/>
              <a:ext cx="215570" cy="215529"/>
            </a:xfrm>
            <a:custGeom>
              <a:avLst/>
              <a:gdLst/>
              <a:ahLst/>
              <a:cxnLst/>
              <a:rect l="l" t="t" r="r" b="b"/>
              <a:pathLst>
                <a:path w="5238" h="5237" extrusionOk="0">
                  <a:moveTo>
                    <a:pt x="1039" y="1"/>
                  </a:moveTo>
                  <a:cubicBezTo>
                    <a:pt x="910" y="1"/>
                    <a:pt x="830" y="92"/>
                    <a:pt x="801" y="207"/>
                  </a:cubicBezTo>
                  <a:lnTo>
                    <a:pt x="801" y="308"/>
                  </a:lnTo>
                  <a:cubicBezTo>
                    <a:pt x="801" y="408"/>
                    <a:pt x="801" y="508"/>
                    <a:pt x="801" y="608"/>
                  </a:cubicBezTo>
                  <a:cubicBezTo>
                    <a:pt x="801" y="941"/>
                    <a:pt x="801" y="1275"/>
                    <a:pt x="868" y="1642"/>
                  </a:cubicBezTo>
                  <a:cubicBezTo>
                    <a:pt x="868" y="1875"/>
                    <a:pt x="935" y="2109"/>
                    <a:pt x="1001" y="2342"/>
                  </a:cubicBezTo>
                  <a:cubicBezTo>
                    <a:pt x="1035" y="2442"/>
                    <a:pt x="1068" y="2576"/>
                    <a:pt x="1135" y="2709"/>
                  </a:cubicBezTo>
                  <a:lnTo>
                    <a:pt x="67" y="3944"/>
                  </a:lnTo>
                  <a:cubicBezTo>
                    <a:pt x="1" y="4044"/>
                    <a:pt x="1" y="4210"/>
                    <a:pt x="101" y="4277"/>
                  </a:cubicBezTo>
                  <a:cubicBezTo>
                    <a:pt x="134" y="4310"/>
                    <a:pt x="201" y="4344"/>
                    <a:pt x="234" y="4344"/>
                  </a:cubicBezTo>
                  <a:cubicBezTo>
                    <a:pt x="301" y="4344"/>
                    <a:pt x="368" y="4310"/>
                    <a:pt x="434" y="4244"/>
                  </a:cubicBezTo>
                  <a:lnTo>
                    <a:pt x="1335" y="3176"/>
                  </a:lnTo>
                  <a:cubicBezTo>
                    <a:pt x="1502" y="3410"/>
                    <a:pt x="1669" y="3610"/>
                    <a:pt x="1902" y="3777"/>
                  </a:cubicBezTo>
                  <a:lnTo>
                    <a:pt x="1335" y="4911"/>
                  </a:lnTo>
                  <a:cubicBezTo>
                    <a:pt x="1268" y="5044"/>
                    <a:pt x="1335" y="5178"/>
                    <a:pt x="1435" y="5211"/>
                  </a:cubicBezTo>
                  <a:cubicBezTo>
                    <a:pt x="1452" y="5228"/>
                    <a:pt x="1468" y="5236"/>
                    <a:pt x="1485" y="5236"/>
                  </a:cubicBezTo>
                  <a:cubicBezTo>
                    <a:pt x="1502" y="5236"/>
                    <a:pt x="1518" y="5228"/>
                    <a:pt x="1535" y="5211"/>
                  </a:cubicBezTo>
                  <a:cubicBezTo>
                    <a:pt x="1635" y="5211"/>
                    <a:pt x="1702" y="5178"/>
                    <a:pt x="1735" y="5111"/>
                  </a:cubicBezTo>
                  <a:lnTo>
                    <a:pt x="2269" y="3977"/>
                  </a:lnTo>
                  <a:cubicBezTo>
                    <a:pt x="2503" y="4044"/>
                    <a:pt x="2703" y="4077"/>
                    <a:pt x="2970" y="4077"/>
                  </a:cubicBezTo>
                  <a:lnTo>
                    <a:pt x="3036" y="4077"/>
                  </a:lnTo>
                  <a:lnTo>
                    <a:pt x="3170" y="5044"/>
                  </a:lnTo>
                  <a:cubicBezTo>
                    <a:pt x="3203" y="5144"/>
                    <a:pt x="3303" y="5211"/>
                    <a:pt x="3403" y="5211"/>
                  </a:cubicBezTo>
                  <a:lnTo>
                    <a:pt x="3437" y="5211"/>
                  </a:lnTo>
                  <a:cubicBezTo>
                    <a:pt x="3570" y="5211"/>
                    <a:pt x="3637" y="5078"/>
                    <a:pt x="3637" y="4944"/>
                  </a:cubicBezTo>
                  <a:lnTo>
                    <a:pt x="3470" y="4010"/>
                  </a:lnTo>
                  <a:lnTo>
                    <a:pt x="3670" y="3977"/>
                  </a:lnTo>
                  <a:lnTo>
                    <a:pt x="3904" y="3877"/>
                  </a:lnTo>
                  <a:cubicBezTo>
                    <a:pt x="4204" y="3743"/>
                    <a:pt x="4471" y="3510"/>
                    <a:pt x="4704" y="3276"/>
                  </a:cubicBezTo>
                  <a:cubicBezTo>
                    <a:pt x="4871" y="3043"/>
                    <a:pt x="5004" y="2776"/>
                    <a:pt x="5104" y="2476"/>
                  </a:cubicBezTo>
                  <a:cubicBezTo>
                    <a:pt x="5171" y="2242"/>
                    <a:pt x="5238" y="2009"/>
                    <a:pt x="5238" y="1775"/>
                  </a:cubicBezTo>
                  <a:cubicBezTo>
                    <a:pt x="5238" y="1542"/>
                    <a:pt x="5238" y="1342"/>
                    <a:pt x="5238" y="1141"/>
                  </a:cubicBezTo>
                  <a:cubicBezTo>
                    <a:pt x="5238" y="975"/>
                    <a:pt x="5204" y="808"/>
                    <a:pt x="5171" y="708"/>
                  </a:cubicBezTo>
                  <a:cubicBezTo>
                    <a:pt x="5171" y="608"/>
                    <a:pt x="5138" y="508"/>
                    <a:pt x="5104" y="408"/>
                  </a:cubicBezTo>
                  <a:lnTo>
                    <a:pt x="5104" y="308"/>
                  </a:lnTo>
                  <a:cubicBezTo>
                    <a:pt x="5071" y="207"/>
                    <a:pt x="4971" y="107"/>
                    <a:pt x="4838" y="107"/>
                  </a:cubicBezTo>
                  <a:cubicBezTo>
                    <a:pt x="4704" y="141"/>
                    <a:pt x="4604" y="241"/>
                    <a:pt x="4604" y="374"/>
                  </a:cubicBezTo>
                  <a:lnTo>
                    <a:pt x="4604" y="741"/>
                  </a:lnTo>
                  <a:cubicBezTo>
                    <a:pt x="4604" y="1041"/>
                    <a:pt x="4571" y="1342"/>
                    <a:pt x="4504" y="1642"/>
                  </a:cubicBezTo>
                  <a:cubicBezTo>
                    <a:pt x="4471" y="1842"/>
                    <a:pt x="4404" y="2042"/>
                    <a:pt x="4337" y="2209"/>
                  </a:cubicBezTo>
                  <a:cubicBezTo>
                    <a:pt x="4270" y="2376"/>
                    <a:pt x="4170" y="2576"/>
                    <a:pt x="4037" y="2709"/>
                  </a:cubicBezTo>
                  <a:cubicBezTo>
                    <a:pt x="3904" y="2843"/>
                    <a:pt x="3737" y="2976"/>
                    <a:pt x="3570" y="3043"/>
                  </a:cubicBezTo>
                  <a:lnTo>
                    <a:pt x="3437" y="3110"/>
                  </a:lnTo>
                  <a:lnTo>
                    <a:pt x="3236" y="3143"/>
                  </a:lnTo>
                  <a:lnTo>
                    <a:pt x="3170" y="3176"/>
                  </a:lnTo>
                  <a:lnTo>
                    <a:pt x="2936" y="3176"/>
                  </a:lnTo>
                  <a:cubicBezTo>
                    <a:pt x="2769" y="3176"/>
                    <a:pt x="2603" y="3143"/>
                    <a:pt x="2436" y="3043"/>
                  </a:cubicBezTo>
                  <a:cubicBezTo>
                    <a:pt x="2269" y="2943"/>
                    <a:pt x="2136" y="2776"/>
                    <a:pt x="2036" y="2643"/>
                  </a:cubicBezTo>
                  <a:cubicBezTo>
                    <a:pt x="1969" y="2543"/>
                    <a:pt x="1902" y="2442"/>
                    <a:pt x="1869" y="2342"/>
                  </a:cubicBezTo>
                  <a:cubicBezTo>
                    <a:pt x="1802" y="2242"/>
                    <a:pt x="1769" y="2176"/>
                    <a:pt x="1735" y="2076"/>
                  </a:cubicBezTo>
                  <a:cubicBezTo>
                    <a:pt x="1669" y="1875"/>
                    <a:pt x="1602" y="1675"/>
                    <a:pt x="1535" y="1475"/>
                  </a:cubicBezTo>
                  <a:cubicBezTo>
                    <a:pt x="1435" y="1108"/>
                    <a:pt x="1368" y="775"/>
                    <a:pt x="1335" y="541"/>
                  </a:cubicBezTo>
                  <a:cubicBezTo>
                    <a:pt x="1302" y="341"/>
                    <a:pt x="1302" y="207"/>
                    <a:pt x="1302" y="207"/>
                  </a:cubicBezTo>
                  <a:cubicBezTo>
                    <a:pt x="1268" y="74"/>
                    <a:pt x="1202" y="7"/>
                    <a:pt x="1102" y="7"/>
                  </a:cubicBezTo>
                  <a:cubicBezTo>
                    <a:pt x="1080" y="3"/>
                    <a:pt x="1059" y="1"/>
                    <a:pt x="103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4" name="Google Shape;2334;p55"/>
            <p:cNvSpPr/>
            <p:nvPr/>
          </p:nvSpPr>
          <p:spPr>
            <a:xfrm>
              <a:off x="998071" y="1298712"/>
              <a:ext cx="285328" cy="134330"/>
            </a:xfrm>
            <a:custGeom>
              <a:avLst/>
              <a:gdLst/>
              <a:ahLst/>
              <a:cxnLst/>
              <a:rect l="l" t="t" r="r" b="b"/>
              <a:pathLst>
                <a:path w="6933" h="3264" extrusionOk="0">
                  <a:moveTo>
                    <a:pt x="6644" y="1"/>
                  </a:moveTo>
                  <a:cubicBezTo>
                    <a:pt x="6553" y="1"/>
                    <a:pt x="6464" y="52"/>
                    <a:pt x="6438" y="170"/>
                  </a:cubicBezTo>
                  <a:cubicBezTo>
                    <a:pt x="6371" y="270"/>
                    <a:pt x="6338" y="337"/>
                    <a:pt x="6271" y="437"/>
                  </a:cubicBezTo>
                  <a:cubicBezTo>
                    <a:pt x="6138" y="670"/>
                    <a:pt x="5971" y="870"/>
                    <a:pt x="5804" y="1071"/>
                  </a:cubicBezTo>
                  <a:cubicBezTo>
                    <a:pt x="5704" y="1204"/>
                    <a:pt x="5571" y="1337"/>
                    <a:pt x="5437" y="1438"/>
                  </a:cubicBezTo>
                  <a:cubicBezTo>
                    <a:pt x="5304" y="1571"/>
                    <a:pt x="5137" y="1671"/>
                    <a:pt x="5004" y="1771"/>
                  </a:cubicBezTo>
                  <a:cubicBezTo>
                    <a:pt x="4837" y="1905"/>
                    <a:pt x="4637" y="2005"/>
                    <a:pt x="4470" y="2071"/>
                  </a:cubicBezTo>
                  <a:cubicBezTo>
                    <a:pt x="4270" y="2138"/>
                    <a:pt x="4070" y="2205"/>
                    <a:pt x="3870" y="2271"/>
                  </a:cubicBezTo>
                  <a:cubicBezTo>
                    <a:pt x="3669" y="2305"/>
                    <a:pt x="3469" y="2338"/>
                    <a:pt x="3236" y="2372"/>
                  </a:cubicBezTo>
                  <a:cubicBezTo>
                    <a:pt x="3036" y="2405"/>
                    <a:pt x="2835" y="2405"/>
                    <a:pt x="2635" y="2405"/>
                  </a:cubicBezTo>
                  <a:cubicBezTo>
                    <a:pt x="2519" y="2388"/>
                    <a:pt x="2410" y="2388"/>
                    <a:pt x="2310" y="2388"/>
                  </a:cubicBezTo>
                  <a:cubicBezTo>
                    <a:pt x="2210" y="2388"/>
                    <a:pt x="2118" y="2388"/>
                    <a:pt x="2035" y="2372"/>
                  </a:cubicBezTo>
                  <a:cubicBezTo>
                    <a:pt x="1835" y="2338"/>
                    <a:pt x="1635" y="2305"/>
                    <a:pt x="1468" y="2271"/>
                  </a:cubicBezTo>
                  <a:cubicBezTo>
                    <a:pt x="1134" y="2238"/>
                    <a:pt x="834" y="2171"/>
                    <a:pt x="634" y="2138"/>
                  </a:cubicBezTo>
                  <a:lnTo>
                    <a:pt x="334" y="2071"/>
                  </a:lnTo>
                  <a:lnTo>
                    <a:pt x="300" y="2071"/>
                  </a:lnTo>
                  <a:cubicBezTo>
                    <a:pt x="283" y="2065"/>
                    <a:pt x="265" y="2063"/>
                    <a:pt x="247" y="2063"/>
                  </a:cubicBezTo>
                  <a:cubicBezTo>
                    <a:pt x="167" y="2063"/>
                    <a:pt x="94" y="2122"/>
                    <a:pt x="67" y="2205"/>
                  </a:cubicBezTo>
                  <a:cubicBezTo>
                    <a:pt x="0" y="2305"/>
                    <a:pt x="33" y="2472"/>
                    <a:pt x="167" y="2538"/>
                  </a:cubicBezTo>
                  <a:lnTo>
                    <a:pt x="467" y="2672"/>
                  </a:lnTo>
                  <a:lnTo>
                    <a:pt x="834" y="2805"/>
                  </a:lnTo>
                  <a:cubicBezTo>
                    <a:pt x="967" y="2905"/>
                    <a:pt x="1134" y="2939"/>
                    <a:pt x="1301" y="3005"/>
                  </a:cubicBezTo>
                  <a:lnTo>
                    <a:pt x="1868" y="3172"/>
                  </a:lnTo>
                  <a:cubicBezTo>
                    <a:pt x="2102" y="3205"/>
                    <a:pt x="2335" y="3239"/>
                    <a:pt x="2569" y="3239"/>
                  </a:cubicBezTo>
                  <a:cubicBezTo>
                    <a:pt x="2685" y="3255"/>
                    <a:pt x="2802" y="3264"/>
                    <a:pt x="2923" y="3264"/>
                  </a:cubicBezTo>
                  <a:cubicBezTo>
                    <a:pt x="3044" y="3264"/>
                    <a:pt x="3169" y="3255"/>
                    <a:pt x="3302" y="3239"/>
                  </a:cubicBezTo>
                  <a:cubicBezTo>
                    <a:pt x="3569" y="3239"/>
                    <a:pt x="3803" y="3205"/>
                    <a:pt x="4070" y="3139"/>
                  </a:cubicBezTo>
                  <a:cubicBezTo>
                    <a:pt x="4337" y="3072"/>
                    <a:pt x="4570" y="2972"/>
                    <a:pt x="4837" y="2872"/>
                  </a:cubicBezTo>
                  <a:cubicBezTo>
                    <a:pt x="5037" y="2772"/>
                    <a:pt x="5271" y="2638"/>
                    <a:pt x="5471" y="2472"/>
                  </a:cubicBezTo>
                  <a:cubicBezTo>
                    <a:pt x="5671" y="2338"/>
                    <a:pt x="5838" y="2171"/>
                    <a:pt x="6004" y="1971"/>
                  </a:cubicBezTo>
                  <a:cubicBezTo>
                    <a:pt x="6138" y="1838"/>
                    <a:pt x="6271" y="1671"/>
                    <a:pt x="6371" y="1471"/>
                  </a:cubicBezTo>
                  <a:cubicBezTo>
                    <a:pt x="6471" y="1337"/>
                    <a:pt x="6571" y="1171"/>
                    <a:pt x="6638" y="1004"/>
                  </a:cubicBezTo>
                  <a:cubicBezTo>
                    <a:pt x="6705" y="870"/>
                    <a:pt x="6738" y="737"/>
                    <a:pt x="6772" y="637"/>
                  </a:cubicBezTo>
                  <a:cubicBezTo>
                    <a:pt x="6805" y="504"/>
                    <a:pt x="6838" y="403"/>
                    <a:pt x="6872" y="270"/>
                  </a:cubicBezTo>
                  <a:lnTo>
                    <a:pt x="6872" y="303"/>
                  </a:lnTo>
                  <a:cubicBezTo>
                    <a:pt x="6932" y="121"/>
                    <a:pt x="6785" y="1"/>
                    <a:pt x="66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5" name="Google Shape;2335;p55"/>
            <p:cNvSpPr/>
            <p:nvPr/>
          </p:nvSpPr>
          <p:spPr>
            <a:xfrm>
              <a:off x="1068078" y="648067"/>
              <a:ext cx="4157" cy="4157"/>
            </a:xfrm>
            <a:custGeom>
              <a:avLst/>
              <a:gdLst/>
              <a:ahLst/>
              <a:cxnLst/>
              <a:rect l="l" t="t" r="r" b="b"/>
              <a:pathLst>
                <a:path w="101" h="101" extrusionOk="0">
                  <a:moveTo>
                    <a:pt x="67" y="1"/>
                  </a:moveTo>
                  <a:cubicBezTo>
                    <a:pt x="0" y="1"/>
                    <a:pt x="0" y="68"/>
                    <a:pt x="67" y="101"/>
                  </a:cubicBezTo>
                  <a:cubicBezTo>
                    <a:pt x="100" y="68"/>
                    <a:pt x="100" y="1"/>
                    <a:pt x="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36" name="Google Shape;2336;p55"/>
          <p:cNvGrpSpPr/>
          <p:nvPr/>
        </p:nvGrpSpPr>
        <p:grpSpPr>
          <a:xfrm>
            <a:off x="7434775" y="539009"/>
            <a:ext cx="1225824" cy="1141693"/>
            <a:chOff x="7124839" y="734675"/>
            <a:chExt cx="1629002" cy="1517200"/>
          </a:xfrm>
        </p:grpSpPr>
        <p:sp>
          <p:nvSpPr>
            <p:cNvPr id="2337" name="Google Shape;2337;p55"/>
            <p:cNvSpPr/>
            <p:nvPr/>
          </p:nvSpPr>
          <p:spPr>
            <a:xfrm>
              <a:off x="7124850" y="734675"/>
              <a:ext cx="1628992" cy="1517200"/>
            </a:xfrm>
            <a:custGeom>
              <a:avLst/>
              <a:gdLst/>
              <a:ahLst/>
              <a:cxnLst/>
              <a:rect l="l" t="t" r="r" b="b"/>
              <a:pathLst>
                <a:path w="46134" h="42968" extrusionOk="0">
                  <a:moveTo>
                    <a:pt x="25896" y="1"/>
                  </a:moveTo>
                  <a:cubicBezTo>
                    <a:pt x="25804" y="1"/>
                    <a:pt x="25711" y="1"/>
                    <a:pt x="25619" y="3"/>
                  </a:cubicBezTo>
                  <a:cubicBezTo>
                    <a:pt x="17213" y="103"/>
                    <a:pt x="9307" y="4173"/>
                    <a:pt x="4370" y="10978"/>
                  </a:cubicBezTo>
                  <a:cubicBezTo>
                    <a:pt x="501" y="16281"/>
                    <a:pt x="0" y="23953"/>
                    <a:pt x="3002" y="31459"/>
                  </a:cubicBezTo>
                  <a:cubicBezTo>
                    <a:pt x="4070" y="34127"/>
                    <a:pt x="6305" y="38664"/>
                    <a:pt x="9474" y="39264"/>
                  </a:cubicBezTo>
                  <a:cubicBezTo>
                    <a:pt x="9674" y="39298"/>
                    <a:pt x="9907" y="39331"/>
                    <a:pt x="10108" y="39365"/>
                  </a:cubicBezTo>
                  <a:cubicBezTo>
                    <a:pt x="13236" y="41702"/>
                    <a:pt x="17047" y="42968"/>
                    <a:pt x="20963" y="42968"/>
                  </a:cubicBezTo>
                  <a:cubicBezTo>
                    <a:pt x="21014" y="42968"/>
                    <a:pt x="21064" y="42968"/>
                    <a:pt x="21115" y="42967"/>
                  </a:cubicBezTo>
                  <a:lnTo>
                    <a:pt x="21082" y="42967"/>
                  </a:lnTo>
                  <a:cubicBezTo>
                    <a:pt x="23651" y="42934"/>
                    <a:pt x="26186" y="42500"/>
                    <a:pt x="28587" y="41599"/>
                  </a:cubicBezTo>
                  <a:cubicBezTo>
                    <a:pt x="39829" y="37630"/>
                    <a:pt x="46133" y="27790"/>
                    <a:pt x="43798" y="18049"/>
                  </a:cubicBezTo>
                  <a:cubicBezTo>
                    <a:pt x="43898" y="13913"/>
                    <a:pt x="40863" y="4573"/>
                    <a:pt x="31556" y="1004"/>
                  </a:cubicBezTo>
                  <a:cubicBezTo>
                    <a:pt x="29741" y="335"/>
                    <a:pt x="27835" y="1"/>
                    <a:pt x="25896" y="1"/>
                  </a:cubicBezTo>
                  <a:close/>
                </a:path>
              </a:pathLst>
            </a:custGeom>
            <a:solidFill>
              <a:schemeClr val="accent4"/>
            </a:solidFill>
            <a:ln>
              <a:noFill/>
            </a:ln>
            <a:effectLst>
              <a:outerShdw dist="66675" dir="2820000" algn="bl" rotWithShape="0">
                <a:schemeClr val="dk1">
                  <a:alpha val="8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8" name="Google Shape;2338;p55"/>
            <p:cNvSpPr/>
            <p:nvPr/>
          </p:nvSpPr>
          <p:spPr>
            <a:xfrm>
              <a:off x="7688008" y="1250972"/>
              <a:ext cx="423593" cy="306385"/>
            </a:xfrm>
            <a:custGeom>
              <a:avLst/>
              <a:gdLst/>
              <a:ahLst/>
              <a:cxnLst/>
              <a:rect l="l" t="t" r="r" b="b"/>
              <a:pathLst>
                <a:path w="11742" h="8493" extrusionOk="0">
                  <a:moveTo>
                    <a:pt x="7261" y="1"/>
                  </a:moveTo>
                  <a:cubicBezTo>
                    <a:pt x="6359" y="1"/>
                    <a:pt x="5402" y="191"/>
                    <a:pt x="4470" y="587"/>
                  </a:cubicBezTo>
                  <a:cubicBezTo>
                    <a:pt x="1568" y="1855"/>
                    <a:pt x="0" y="4723"/>
                    <a:pt x="1001" y="6992"/>
                  </a:cubicBezTo>
                  <a:cubicBezTo>
                    <a:pt x="1268" y="7592"/>
                    <a:pt x="1668" y="8092"/>
                    <a:pt x="2202" y="8493"/>
                  </a:cubicBezTo>
                  <a:lnTo>
                    <a:pt x="2235" y="8459"/>
                  </a:lnTo>
                  <a:cubicBezTo>
                    <a:pt x="2235" y="8459"/>
                    <a:pt x="2602" y="4990"/>
                    <a:pt x="5371" y="3489"/>
                  </a:cubicBezTo>
                  <a:cubicBezTo>
                    <a:pt x="6801" y="2737"/>
                    <a:pt x="8045" y="2500"/>
                    <a:pt x="9044" y="2500"/>
                  </a:cubicBezTo>
                  <a:cubicBezTo>
                    <a:pt x="10748" y="2500"/>
                    <a:pt x="11742" y="3189"/>
                    <a:pt x="11742" y="3189"/>
                  </a:cubicBezTo>
                  <a:cubicBezTo>
                    <a:pt x="11709" y="2922"/>
                    <a:pt x="11608" y="2655"/>
                    <a:pt x="11508" y="2388"/>
                  </a:cubicBezTo>
                  <a:cubicBezTo>
                    <a:pt x="10829" y="849"/>
                    <a:pt x="9166" y="1"/>
                    <a:pt x="726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9" name="Google Shape;2339;p55"/>
            <p:cNvSpPr/>
            <p:nvPr/>
          </p:nvSpPr>
          <p:spPr>
            <a:xfrm>
              <a:off x="7508679" y="1382825"/>
              <a:ext cx="1132430" cy="767820"/>
            </a:xfrm>
            <a:custGeom>
              <a:avLst/>
              <a:gdLst/>
              <a:ahLst/>
              <a:cxnLst/>
              <a:rect l="l" t="t" r="r" b="b"/>
              <a:pathLst>
                <a:path w="31391" h="21284" extrusionOk="0">
                  <a:moveTo>
                    <a:pt x="29289" y="1"/>
                  </a:moveTo>
                  <a:cubicBezTo>
                    <a:pt x="29289" y="101"/>
                    <a:pt x="29255" y="201"/>
                    <a:pt x="29222" y="301"/>
                  </a:cubicBezTo>
                  <a:cubicBezTo>
                    <a:pt x="28521" y="2202"/>
                    <a:pt x="26987" y="1936"/>
                    <a:pt x="25452" y="2903"/>
                  </a:cubicBezTo>
                  <a:cubicBezTo>
                    <a:pt x="23885" y="3837"/>
                    <a:pt x="26853" y="7006"/>
                    <a:pt x="25553" y="8774"/>
                  </a:cubicBezTo>
                  <a:cubicBezTo>
                    <a:pt x="24252" y="10542"/>
                    <a:pt x="21550" y="9975"/>
                    <a:pt x="20149" y="10675"/>
                  </a:cubicBezTo>
                  <a:cubicBezTo>
                    <a:pt x="18714" y="11376"/>
                    <a:pt x="19548" y="14545"/>
                    <a:pt x="16946" y="16446"/>
                  </a:cubicBezTo>
                  <a:cubicBezTo>
                    <a:pt x="16415" y="16828"/>
                    <a:pt x="15918" y="16980"/>
                    <a:pt x="15453" y="16980"/>
                  </a:cubicBezTo>
                  <a:cubicBezTo>
                    <a:pt x="13643" y="16980"/>
                    <a:pt x="12318" y="14678"/>
                    <a:pt x="11309" y="14678"/>
                  </a:cubicBezTo>
                  <a:cubicBezTo>
                    <a:pt x="10008" y="14678"/>
                    <a:pt x="9174" y="17380"/>
                    <a:pt x="7273" y="18214"/>
                  </a:cubicBezTo>
                  <a:cubicBezTo>
                    <a:pt x="7101" y="18290"/>
                    <a:pt x="6934" y="18325"/>
                    <a:pt x="6771" y="18325"/>
                  </a:cubicBezTo>
                  <a:cubicBezTo>
                    <a:pt x="5153" y="18325"/>
                    <a:pt x="3927" y="14899"/>
                    <a:pt x="3170" y="14445"/>
                  </a:cubicBezTo>
                  <a:cubicBezTo>
                    <a:pt x="3128" y="14422"/>
                    <a:pt x="3085" y="14412"/>
                    <a:pt x="3042" y="14412"/>
                  </a:cubicBezTo>
                  <a:cubicBezTo>
                    <a:pt x="2373" y="14412"/>
                    <a:pt x="1599" y="16951"/>
                    <a:pt x="1" y="17547"/>
                  </a:cubicBezTo>
                  <a:cubicBezTo>
                    <a:pt x="332" y="17878"/>
                    <a:pt x="3816" y="21284"/>
                    <a:pt x="9917" y="21284"/>
                  </a:cubicBezTo>
                  <a:cubicBezTo>
                    <a:pt x="11804" y="21284"/>
                    <a:pt x="13941" y="20958"/>
                    <a:pt x="16313" y="20115"/>
                  </a:cubicBezTo>
                  <a:cubicBezTo>
                    <a:pt x="26787" y="16413"/>
                    <a:pt x="31390" y="7706"/>
                    <a:pt x="2928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0" name="Google Shape;2340;p55"/>
            <p:cNvSpPr/>
            <p:nvPr/>
          </p:nvSpPr>
          <p:spPr>
            <a:xfrm>
              <a:off x="7124839" y="838998"/>
              <a:ext cx="1456095" cy="1204905"/>
            </a:xfrm>
            <a:custGeom>
              <a:avLst/>
              <a:gdLst/>
              <a:ahLst/>
              <a:cxnLst/>
              <a:rect l="l" t="t" r="r" b="b"/>
              <a:pathLst>
                <a:path w="40363" h="33400" extrusionOk="0">
                  <a:moveTo>
                    <a:pt x="22873" y="11406"/>
                  </a:moveTo>
                  <a:cubicBezTo>
                    <a:pt x="24778" y="11406"/>
                    <a:pt x="26440" y="12269"/>
                    <a:pt x="27119" y="13808"/>
                  </a:cubicBezTo>
                  <a:cubicBezTo>
                    <a:pt x="27219" y="14075"/>
                    <a:pt x="27320" y="14342"/>
                    <a:pt x="27353" y="14609"/>
                  </a:cubicBezTo>
                  <a:cubicBezTo>
                    <a:pt x="27753" y="16710"/>
                    <a:pt x="26219" y="19079"/>
                    <a:pt x="23650" y="20213"/>
                  </a:cubicBezTo>
                  <a:cubicBezTo>
                    <a:pt x="22717" y="20621"/>
                    <a:pt x="21765" y="20813"/>
                    <a:pt x="20866" y="20813"/>
                  </a:cubicBezTo>
                  <a:cubicBezTo>
                    <a:pt x="19708" y="20813"/>
                    <a:pt x="18639" y="20495"/>
                    <a:pt x="17813" y="19913"/>
                  </a:cubicBezTo>
                  <a:cubicBezTo>
                    <a:pt x="17279" y="19512"/>
                    <a:pt x="16879" y="19012"/>
                    <a:pt x="16612" y="18412"/>
                  </a:cubicBezTo>
                  <a:cubicBezTo>
                    <a:pt x="15611" y="16143"/>
                    <a:pt x="17179" y="13275"/>
                    <a:pt x="20081" y="12007"/>
                  </a:cubicBezTo>
                  <a:cubicBezTo>
                    <a:pt x="21014" y="11600"/>
                    <a:pt x="21971" y="11406"/>
                    <a:pt x="22873" y="11406"/>
                  </a:cubicBezTo>
                  <a:close/>
                  <a:moveTo>
                    <a:pt x="25115" y="1"/>
                  </a:moveTo>
                  <a:cubicBezTo>
                    <a:pt x="19259" y="1"/>
                    <a:pt x="11444" y="2782"/>
                    <a:pt x="6505" y="9605"/>
                  </a:cubicBezTo>
                  <a:cubicBezTo>
                    <a:pt x="0" y="18578"/>
                    <a:pt x="7072" y="32255"/>
                    <a:pt x="9574" y="32722"/>
                  </a:cubicBezTo>
                  <a:cubicBezTo>
                    <a:pt x="9685" y="32744"/>
                    <a:pt x="9803" y="32755"/>
                    <a:pt x="9924" y="32755"/>
                  </a:cubicBezTo>
                  <a:cubicBezTo>
                    <a:pt x="10167" y="32755"/>
                    <a:pt x="10419" y="32711"/>
                    <a:pt x="10641" y="32622"/>
                  </a:cubicBezTo>
                  <a:cubicBezTo>
                    <a:pt x="12231" y="32029"/>
                    <a:pt x="13005" y="29514"/>
                    <a:pt x="13698" y="29514"/>
                  </a:cubicBezTo>
                  <a:cubicBezTo>
                    <a:pt x="13747" y="29514"/>
                    <a:pt x="13795" y="29527"/>
                    <a:pt x="13843" y="29553"/>
                  </a:cubicBezTo>
                  <a:cubicBezTo>
                    <a:pt x="14571" y="29947"/>
                    <a:pt x="15822" y="33400"/>
                    <a:pt x="17446" y="33400"/>
                  </a:cubicBezTo>
                  <a:cubicBezTo>
                    <a:pt x="17609" y="33400"/>
                    <a:pt x="17776" y="33365"/>
                    <a:pt x="17946" y="33289"/>
                  </a:cubicBezTo>
                  <a:cubicBezTo>
                    <a:pt x="19848" y="32488"/>
                    <a:pt x="20648" y="29753"/>
                    <a:pt x="21949" y="29753"/>
                  </a:cubicBezTo>
                  <a:cubicBezTo>
                    <a:pt x="22982" y="29753"/>
                    <a:pt x="24310" y="32068"/>
                    <a:pt x="26116" y="32068"/>
                  </a:cubicBezTo>
                  <a:cubicBezTo>
                    <a:pt x="26584" y="32068"/>
                    <a:pt x="27084" y="31912"/>
                    <a:pt x="27620" y="31521"/>
                  </a:cubicBezTo>
                  <a:cubicBezTo>
                    <a:pt x="30222" y="29653"/>
                    <a:pt x="29388" y="26484"/>
                    <a:pt x="30789" y="25750"/>
                  </a:cubicBezTo>
                  <a:cubicBezTo>
                    <a:pt x="32223" y="25050"/>
                    <a:pt x="34925" y="25650"/>
                    <a:pt x="36226" y="23882"/>
                  </a:cubicBezTo>
                  <a:cubicBezTo>
                    <a:pt x="37527" y="22114"/>
                    <a:pt x="34591" y="18912"/>
                    <a:pt x="36126" y="17978"/>
                  </a:cubicBezTo>
                  <a:cubicBezTo>
                    <a:pt x="37627" y="17044"/>
                    <a:pt x="39161" y="17277"/>
                    <a:pt x="39862" y="15376"/>
                  </a:cubicBezTo>
                  <a:cubicBezTo>
                    <a:pt x="39895" y="15276"/>
                    <a:pt x="39929" y="15176"/>
                    <a:pt x="39929" y="15076"/>
                  </a:cubicBezTo>
                  <a:cubicBezTo>
                    <a:pt x="40362" y="12641"/>
                    <a:pt x="38061" y="3901"/>
                    <a:pt x="29855" y="766"/>
                  </a:cubicBezTo>
                  <a:cubicBezTo>
                    <a:pt x="28560" y="268"/>
                    <a:pt x="26932" y="1"/>
                    <a:pt x="2511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1" name="Google Shape;2341;p55"/>
            <p:cNvSpPr/>
            <p:nvPr/>
          </p:nvSpPr>
          <p:spPr>
            <a:xfrm>
              <a:off x="7431694" y="1730153"/>
              <a:ext cx="49351" cy="103391"/>
            </a:xfrm>
            <a:custGeom>
              <a:avLst/>
              <a:gdLst/>
              <a:ahLst/>
              <a:cxnLst/>
              <a:rect l="l" t="t" r="r" b="b"/>
              <a:pathLst>
                <a:path w="1368" h="2866" extrusionOk="0">
                  <a:moveTo>
                    <a:pt x="374" y="0"/>
                  </a:moveTo>
                  <a:cubicBezTo>
                    <a:pt x="256" y="0"/>
                    <a:pt x="146" y="75"/>
                    <a:pt x="100" y="213"/>
                  </a:cubicBezTo>
                  <a:cubicBezTo>
                    <a:pt x="0" y="647"/>
                    <a:pt x="234" y="1014"/>
                    <a:pt x="367" y="1414"/>
                  </a:cubicBezTo>
                  <a:cubicBezTo>
                    <a:pt x="534" y="1881"/>
                    <a:pt x="701" y="2381"/>
                    <a:pt x="934" y="2815"/>
                  </a:cubicBezTo>
                  <a:cubicBezTo>
                    <a:pt x="951" y="2848"/>
                    <a:pt x="984" y="2865"/>
                    <a:pt x="1013" y="2865"/>
                  </a:cubicBezTo>
                  <a:cubicBezTo>
                    <a:pt x="1043" y="2865"/>
                    <a:pt x="1068" y="2848"/>
                    <a:pt x="1068" y="2815"/>
                  </a:cubicBezTo>
                  <a:cubicBezTo>
                    <a:pt x="1201" y="2081"/>
                    <a:pt x="1368" y="413"/>
                    <a:pt x="534" y="46"/>
                  </a:cubicBezTo>
                  <a:cubicBezTo>
                    <a:pt x="482" y="15"/>
                    <a:pt x="427" y="0"/>
                    <a:pt x="37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2" name="Google Shape;2342;p55"/>
            <p:cNvSpPr/>
            <p:nvPr/>
          </p:nvSpPr>
          <p:spPr>
            <a:xfrm>
              <a:off x="7555793" y="1607715"/>
              <a:ext cx="83838" cy="72799"/>
            </a:xfrm>
            <a:custGeom>
              <a:avLst/>
              <a:gdLst/>
              <a:ahLst/>
              <a:cxnLst/>
              <a:rect l="l" t="t" r="r" b="b"/>
              <a:pathLst>
                <a:path w="2324" h="2018" extrusionOk="0">
                  <a:moveTo>
                    <a:pt x="259" y="1"/>
                  </a:moveTo>
                  <a:cubicBezTo>
                    <a:pt x="110" y="1"/>
                    <a:pt x="1" y="181"/>
                    <a:pt x="63" y="305"/>
                  </a:cubicBezTo>
                  <a:cubicBezTo>
                    <a:pt x="296" y="672"/>
                    <a:pt x="563" y="972"/>
                    <a:pt x="863" y="1272"/>
                  </a:cubicBezTo>
                  <a:cubicBezTo>
                    <a:pt x="1130" y="1606"/>
                    <a:pt x="1497" y="1873"/>
                    <a:pt x="1897" y="2006"/>
                  </a:cubicBezTo>
                  <a:cubicBezTo>
                    <a:pt x="1925" y="2014"/>
                    <a:pt x="1952" y="2018"/>
                    <a:pt x="1978" y="2018"/>
                  </a:cubicBezTo>
                  <a:cubicBezTo>
                    <a:pt x="2174" y="2018"/>
                    <a:pt x="2323" y="1812"/>
                    <a:pt x="2264" y="1606"/>
                  </a:cubicBezTo>
                  <a:cubicBezTo>
                    <a:pt x="2131" y="1205"/>
                    <a:pt x="1864" y="872"/>
                    <a:pt x="1497" y="672"/>
                  </a:cubicBezTo>
                  <a:cubicBezTo>
                    <a:pt x="1130" y="372"/>
                    <a:pt x="730" y="171"/>
                    <a:pt x="296" y="5"/>
                  </a:cubicBezTo>
                  <a:cubicBezTo>
                    <a:pt x="284" y="2"/>
                    <a:pt x="271" y="1"/>
                    <a:pt x="25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3" name="Google Shape;2343;p55"/>
            <p:cNvSpPr/>
            <p:nvPr/>
          </p:nvSpPr>
          <p:spPr>
            <a:xfrm>
              <a:off x="7458137" y="1473697"/>
              <a:ext cx="46970" cy="117352"/>
            </a:xfrm>
            <a:custGeom>
              <a:avLst/>
              <a:gdLst/>
              <a:ahLst/>
              <a:cxnLst/>
              <a:rect l="l" t="t" r="r" b="b"/>
              <a:pathLst>
                <a:path w="1302" h="3253" extrusionOk="0">
                  <a:moveTo>
                    <a:pt x="681" y="0"/>
                  </a:moveTo>
                  <a:cubicBezTo>
                    <a:pt x="576" y="0"/>
                    <a:pt x="468" y="50"/>
                    <a:pt x="401" y="150"/>
                  </a:cubicBezTo>
                  <a:cubicBezTo>
                    <a:pt x="68" y="684"/>
                    <a:pt x="168" y="1351"/>
                    <a:pt x="134" y="1952"/>
                  </a:cubicBezTo>
                  <a:cubicBezTo>
                    <a:pt x="101" y="2319"/>
                    <a:pt x="1" y="2919"/>
                    <a:pt x="234" y="3253"/>
                  </a:cubicBezTo>
                  <a:lnTo>
                    <a:pt x="301" y="3253"/>
                  </a:lnTo>
                  <a:cubicBezTo>
                    <a:pt x="701" y="3119"/>
                    <a:pt x="868" y="2419"/>
                    <a:pt x="968" y="2052"/>
                  </a:cubicBezTo>
                  <a:cubicBezTo>
                    <a:pt x="1102" y="1451"/>
                    <a:pt x="1302" y="717"/>
                    <a:pt x="935" y="150"/>
                  </a:cubicBezTo>
                  <a:cubicBezTo>
                    <a:pt x="885" y="50"/>
                    <a:pt x="785" y="0"/>
                    <a:pt x="68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4" name="Google Shape;2344;p55"/>
            <p:cNvSpPr/>
            <p:nvPr/>
          </p:nvSpPr>
          <p:spPr>
            <a:xfrm>
              <a:off x="7583318" y="1457320"/>
              <a:ext cx="61400" cy="41919"/>
            </a:xfrm>
            <a:custGeom>
              <a:avLst/>
              <a:gdLst/>
              <a:ahLst/>
              <a:cxnLst/>
              <a:rect l="l" t="t" r="r" b="b"/>
              <a:pathLst>
                <a:path w="1702" h="1162" extrusionOk="0">
                  <a:moveTo>
                    <a:pt x="308" y="0"/>
                  </a:moveTo>
                  <a:cubicBezTo>
                    <a:pt x="272" y="0"/>
                    <a:pt x="236" y="2"/>
                    <a:pt x="200" y="4"/>
                  </a:cubicBezTo>
                  <a:cubicBezTo>
                    <a:pt x="67" y="4"/>
                    <a:pt x="0" y="137"/>
                    <a:pt x="100" y="237"/>
                  </a:cubicBezTo>
                  <a:cubicBezTo>
                    <a:pt x="234" y="371"/>
                    <a:pt x="367" y="504"/>
                    <a:pt x="500" y="638"/>
                  </a:cubicBezTo>
                  <a:cubicBezTo>
                    <a:pt x="667" y="838"/>
                    <a:pt x="834" y="1005"/>
                    <a:pt x="1034" y="1105"/>
                  </a:cubicBezTo>
                  <a:cubicBezTo>
                    <a:pt x="1100" y="1144"/>
                    <a:pt x="1167" y="1162"/>
                    <a:pt x="1231" y="1162"/>
                  </a:cubicBezTo>
                  <a:cubicBezTo>
                    <a:pt x="1492" y="1162"/>
                    <a:pt x="1702" y="872"/>
                    <a:pt x="1568" y="604"/>
                  </a:cubicBezTo>
                  <a:cubicBezTo>
                    <a:pt x="1258" y="202"/>
                    <a:pt x="776" y="0"/>
                    <a:pt x="30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5" name="Google Shape;2345;p55"/>
            <p:cNvSpPr/>
            <p:nvPr/>
          </p:nvSpPr>
          <p:spPr>
            <a:xfrm>
              <a:off x="7497856" y="1266376"/>
              <a:ext cx="92713" cy="48341"/>
            </a:xfrm>
            <a:custGeom>
              <a:avLst/>
              <a:gdLst/>
              <a:ahLst/>
              <a:cxnLst/>
              <a:rect l="l" t="t" r="r" b="b"/>
              <a:pathLst>
                <a:path w="2570" h="1340" extrusionOk="0">
                  <a:moveTo>
                    <a:pt x="543" y="0"/>
                  </a:moveTo>
                  <a:cubicBezTo>
                    <a:pt x="418" y="0"/>
                    <a:pt x="293" y="9"/>
                    <a:pt x="168" y="27"/>
                  </a:cubicBezTo>
                  <a:cubicBezTo>
                    <a:pt x="67" y="60"/>
                    <a:pt x="1" y="193"/>
                    <a:pt x="67" y="293"/>
                  </a:cubicBezTo>
                  <a:cubicBezTo>
                    <a:pt x="234" y="660"/>
                    <a:pt x="735" y="794"/>
                    <a:pt x="1068" y="961"/>
                  </a:cubicBezTo>
                  <a:cubicBezTo>
                    <a:pt x="1365" y="1095"/>
                    <a:pt x="1727" y="1340"/>
                    <a:pt x="2085" y="1340"/>
                  </a:cubicBezTo>
                  <a:cubicBezTo>
                    <a:pt x="2169" y="1340"/>
                    <a:pt x="2253" y="1326"/>
                    <a:pt x="2336" y="1294"/>
                  </a:cubicBezTo>
                  <a:cubicBezTo>
                    <a:pt x="2503" y="1261"/>
                    <a:pt x="2569" y="1127"/>
                    <a:pt x="2569" y="961"/>
                  </a:cubicBezTo>
                  <a:cubicBezTo>
                    <a:pt x="2503" y="393"/>
                    <a:pt x="2036" y="293"/>
                    <a:pt x="1569" y="160"/>
                  </a:cubicBezTo>
                  <a:cubicBezTo>
                    <a:pt x="1227" y="62"/>
                    <a:pt x="885" y="0"/>
                    <a:pt x="54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6" name="Google Shape;2346;p55"/>
            <p:cNvSpPr/>
            <p:nvPr/>
          </p:nvSpPr>
          <p:spPr>
            <a:xfrm>
              <a:off x="7701536" y="1118000"/>
              <a:ext cx="104257" cy="106133"/>
            </a:xfrm>
            <a:custGeom>
              <a:avLst/>
              <a:gdLst/>
              <a:ahLst/>
              <a:cxnLst/>
              <a:rect l="l" t="t" r="r" b="b"/>
              <a:pathLst>
                <a:path w="2890" h="2942" extrusionOk="0">
                  <a:moveTo>
                    <a:pt x="2535" y="1"/>
                  </a:moveTo>
                  <a:cubicBezTo>
                    <a:pt x="2522" y="1"/>
                    <a:pt x="2508" y="2"/>
                    <a:pt x="2494" y="3"/>
                  </a:cubicBezTo>
                  <a:cubicBezTo>
                    <a:pt x="1860" y="70"/>
                    <a:pt x="1527" y="537"/>
                    <a:pt x="1160" y="1004"/>
                  </a:cubicBezTo>
                  <a:cubicBezTo>
                    <a:pt x="826" y="1504"/>
                    <a:pt x="426" y="2005"/>
                    <a:pt x="126" y="2505"/>
                  </a:cubicBezTo>
                  <a:cubicBezTo>
                    <a:pt x="1" y="2723"/>
                    <a:pt x="168" y="2942"/>
                    <a:pt x="381" y="2942"/>
                  </a:cubicBezTo>
                  <a:cubicBezTo>
                    <a:pt x="396" y="2942"/>
                    <a:pt x="411" y="2941"/>
                    <a:pt x="426" y="2939"/>
                  </a:cubicBezTo>
                  <a:cubicBezTo>
                    <a:pt x="926" y="2705"/>
                    <a:pt x="1360" y="2338"/>
                    <a:pt x="1660" y="1905"/>
                  </a:cubicBezTo>
                  <a:cubicBezTo>
                    <a:pt x="2060" y="1471"/>
                    <a:pt x="2561" y="1071"/>
                    <a:pt x="2794" y="504"/>
                  </a:cubicBezTo>
                  <a:cubicBezTo>
                    <a:pt x="2889" y="313"/>
                    <a:pt x="2803" y="1"/>
                    <a:pt x="253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7" name="Google Shape;2347;p55"/>
            <p:cNvSpPr/>
            <p:nvPr/>
          </p:nvSpPr>
          <p:spPr>
            <a:xfrm>
              <a:off x="7943384" y="963095"/>
              <a:ext cx="106746" cy="120274"/>
            </a:xfrm>
            <a:custGeom>
              <a:avLst/>
              <a:gdLst/>
              <a:ahLst/>
              <a:cxnLst/>
              <a:rect l="l" t="t" r="r" b="b"/>
              <a:pathLst>
                <a:path w="2959" h="3334" extrusionOk="0">
                  <a:moveTo>
                    <a:pt x="2348" y="1"/>
                  </a:moveTo>
                  <a:cubicBezTo>
                    <a:pt x="2237" y="1"/>
                    <a:pt x="2123" y="48"/>
                    <a:pt x="2028" y="161"/>
                  </a:cubicBezTo>
                  <a:cubicBezTo>
                    <a:pt x="1294" y="995"/>
                    <a:pt x="660" y="1929"/>
                    <a:pt x="126" y="2930"/>
                  </a:cubicBezTo>
                  <a:cubicBezTo>
                    <a:pt x="0" y="3131"/>
                    <a:pt x="160" y="3333"/>
                    <a:pt x="346" y="3333"/>
                  </a:cubicBezTo>
                  <a:cubicBezTo>
                    <a:pt x="407" y="3333"/>
                    <a:pt x="470" y="3312"/>
                    <a:pt x="527" y="3263"/>
                  </a:cubicBezTo>
                  <a:cubicBezTo>
                    <a:pt x="1427" y="2563"/>
                    <a:pt x="2161" y="1695"/>
                    <a:pt x="2762" y="728"/>
                  </a:cubicBezTo>
                  <a:cubicBezTo>
                    <a:pt x="2959" y="383"/>
                    <a:pt x="2664" y="1"/>
                    <a:pt x="234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8" name="Google Shape;2348;p55"/>
            <p:cNvSpPr/>
            <p:nvPr/>
          </p:nvSpPr>
          <p:spPr>
            <a:xfrm>
              <a:off x="7826393" y="952562"/>
              <a:ext cx="71032" cy="72980"/>
            </a:xfrm>
            <a:custGeom>
              <a:avLst/>
              <a:gdLst/>
              <a:ahLst/>
              <a:cxnLst/>
              <a:rect l="l" t="t" r="r" b="b"/>
              <a:pathLst>
                <a:path w="1969" h="2023" extrusionOk="0">
                  <a:moveTo>
                    <a:pt x="319" y="0"/>
                  </a:moveTo>
                  <a:cubicBezTo>
                    <a:pt x="298" y="0"/>
                    <a:pt x="280" y="6"/>
                    <a:pt x="267" y="19"/>
                  </a:cubicBezTo>
                  <a:cubicBezTo>
                    <a:pt x="0" y="253"/>
                    <a:pt x="300" y="853"/>
                    <a:pt x="434" y="1087"/>
                  </a:cubicBezTo>
                  <a:cubicBezTo>
                    <a:pt x="661" y="1476"/>
                    <a:pt x="919" y="2022"/>
                    <a:pt x="1423" y="2022"/>
                  </a:cubicBezTo>
                  <a:cubicBezTo>
                    <a:pt x="1438" y="2022"/>
                    <a:pt x="1453" y="2022"/>
                    <a:pt x="1468" y="2021"/>
                  </a:cubicBezTo>
                  <a:cubicBezTo>
                    <a:pt x="1601" y="1987"/>
                    <a:pt x="1701" y="1921"/>
                    <a:pt x="1735" y="1787"/>
                  </a:cubicBezTo>
                  <a:cubicBezTo>
                    <a:pt x="1968" y="1254"/>
                    <a:pt x="1401" y="887"/>
                    <a:pt x="1068" y="586"/>
                  </a:cubicBezTo>
                  <a:cubicBezTo>
                    <a:pt x="978" y="496"/>
                    <a:pt x="508" y="0"/>
                    <a:pt x="31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9" name="Google Shape;2349;p55"/>
            <p:cNvSpPr/>
            <p:nvPr/>
          </p:nvSpPr>
          <p:spPr>
            <a:xfrm>
              <a:off x="8159727" y="1126983"/>
              <a:ext cx="122186" cy="85426"/>
            </a:xfrm>
            <a:custGeom>
              <a:avLst/>
              <a:gdLst/>
              <a:ahLst/>
              <a:cxnLst/>
              <a:rect l="l" t="t" r="r" b="b"/>
              <a:pathLst>
                <a:path w="3387" h="2368" extrusionOk="0">
                  <a:moveTo>
                    <a:pt x="2605" y="0"/>
                  </a:moveTo>
                  <a:cubicBezTo>
                    <a:pt x="2531" y="0"/>
                    <a:pt x="2452" y="17"/>
                    <a:pt x="2369" y="54"/>
                  </a:cubicBezTo>
                  <a:cubicBezTo>
                    <a:pt x="1902" y="255"/>
                    <a:pt x="1501" y="555"/>
                    <a:pt x="1168" y="922"/>
                  </a:cubicBezTo>
                  <a:cubicBezTo>
                    <a:pt x="801" y="1255"/>
                    <a:pt x="434" y="1589"/>
                    <a:pt x="100" y="1956"/>
                  </a:cubicBezTo>
                  <a:cubicBezTo>
                    <a:pt x="0" y="2089"/>
                    <a:pt x="34" y="2289"/>
                    <a:pt x="200" y="2323"/>
                  </a:cubicBezTo>
                  <a:cubicBezTo>
                    <a:pt x="296" y="2354"/>
                    <a:pt x="391" y="2367"/>
                    <a:pt x="485" y="2367"/>
                  </a:cubicBezTo>
                  <a:cubicBezTo>
                    <a:pt x="1311" y="2367"/>
                    <a:pt x="2084" y="1298"/>
                    <a:pt x="2802" y="1089"/>
                  </a:cubicBezTo>
                  <a:cubicBezTo>
                    <a:pt x="3386" y="826"/>
                    <a:pt x="3127" y="0"/>
                    <a:pt x="260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0" name="Google Shape;2350;p55"/>
            <p:cNvSpPr/>
            <p:nvPr/>
          </p:nvSpPr>
          <p:spPr>
            <a:xfrm>
              <a:off x="8050203" y="1095093"/>
              <a:ext cx="38564" cy="86941"/>
            </a:xfrm>
            <a:custGeom>
              <a:avLst/>
              <a:gdLst/>
              <a:ahLst/>
              <a:cxnLst/>
              <a:rect l="l" t="t" r="r" b="b"/>
              <a:pathLst>
                <a:path w="1069" h="2410" extrusionOk="0">
                  <a:moveTo>
                    <a:pt x="643" y="1"/>
                  </a:moveTo>
                  <a:cubicBezTo>
                    <a:pt x="510" y="1"/>
                    <a:pt x="378" y="63"/>
                    <a:pt x="301" y="205"/>
                  </a:cubicBezTo>
                  <a:cubicBezTo>
                    <a:pt x="134" y="538"/>
                    <a:pt x="67" y="905"/>
                    <a:pt x="67" y="1272"/>
                  </a:cubicBezTo>
                  <a:cubicBezTo>
                    <a:pt x="1" y="1606"/>
                    <a:pt x="34" y="1973"/>
                    <a:pt x="134" y="2339"/>
                  </a:cubicBezTo>
                  <a:cubicBezTo>
                    <a:pt x="175" y="2381"/>
                    <a:pt x="242" y="2409"/>
                    <a:pt x="303" y="2409"/>
                  </a:cubicBezTo>
                  <a:cubicBezTo>
                    <a:pt x="340" y="2409"/>
                    <a:pt x="375" y="2398"/>
                    <a:pt x="401" y="2373"/>
                  </a:cubicBezTo>
                  <a:cubicBezTo>
                    <a:pt x="601" y="2106"/>
                    <a:pt x="735" y="1806"/>
                    <a:pt x="801" y="1506"/>
                  </a:cubicBezTo>
                  <a:cubicBezTo>
                    <a:pt x="935" y="1139"/>
                    <a:pt x="1035" y="772"/>
                    <a:pt x="1068" y="405"/>
                  </a:cubicBezTo>
                  <a:cubicBezTo>
                    <a:pt x="1068" y="159"/>
                    <a:pt x="854" y="1"/>
                    <a:pt x="64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1" name="Google Shape;2351;p55"/>
            <p:cNvSpPr/>
            <p:nvPr/>
          </p:nvSpPr>
          <p:spPr>
            <a:xfrm>
              <a:off x="8197029" y="1431923"/>
              <a:ext cx="100505" cy="80231"/>
            </a:xfrm>
            <a:custGeom>
              <a:avLst/>
              <a:gdLst/>
              <a:ahLst/>
              <a:cxnLst/>
              <a:rect l="l" t="t" r="r" b="b"/>
              <a:pathLst>
                <a:path w="2786" h="2224" extrusionOk="0">
                  <a:moveTo>
                    <a:pt x="150" y="1"/>
                  </a:moveTo>
                  <a:cubicBezTo>
                    <a:pt x="50" y="1"/>
                    <a:pt x="0" y="88"/>
                    <a:pt x="0" y="174"/>
                  </a:cubicBezTo>
                  <a:cubicBezTo>
                    <a:pt x="100" y="641"/>
                    <a:pt x="567" y="975"/>
                    <a:pt x="901" y="1242"/>
                  </a:cubicBezTo>
                  <a:cubicBezTo>
                    <a:pt x="1268" y="1642"/>
                    <a:pt x="1701" y="1942"/>
                    <a:pt x="2135" y="2209"/>
                  </a:cubicBezTo>
                  <a:cubicBezTo>
                    <a:pt x="2175" y="2219"/>
                    <a:pt x="2214" y="2224"/>
                    <a:pt x="2251" y="2224"/>
                  </a:cubicBezTo>
                  <a:cubicBezTo>
                    <a:pt x="2585" y="2224"/>
                    <a:pt x="2786" y="1849"/>
                    <a:pt x="2635" y="1609"/>
                  </a:cubicBezTo>
                  <a:cubicBezTo>
                    <a:pt x="2402" y="1175"/>
                    <a:pt x="1902" y="941"/>
                    <a:pt x="1501" y="708"/>
                  </a:cubicBezTo>
                  <a:cubicBezTo>
                    <a:pt x="1101" y="408"/>
                    <a:pt x="667" y="174"/>
                    <a:pt x="200" y="7"/>
                  </a:cubicBezTo>
                  <a:cubicBezTo>
                    <a:pt x="183" y="3"/>
                    <a:pt x="166" y="1"/>
                    <a:pt x="15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2" name="Google Shape;2352;p55"/>
            <p:cNvSpPr/>
            <p:nvPr/>
          </p:nvSpPr>
          <p:spPr>
            <a:xfrm>
              <a:off x="8293746" y="1271174"/>
              <a:ext cx="95851" cy="96068"/>
            </a:xfrm>
            <a:custGeom>
              <a:avLst/>
              <a:gdLst/>
              <a:ahLst/>
              <a:cxnLst/>
              <a:rect l="l" t="t" r="r" b="b"/>
              <a:pathLst>
                <a:path w="2657" h="2663" extrusionOk="0">
                  <a:moveTo>
                    <a:pt x="230" y="0"/>
                  </a:moveTo>
                  <a:cubicBezTo>
                    <a:pt x="101" y="0"/>
                    <a:pt x="0" y="158"/>
                    <a:pt x="55" y="294"/>
                  </a:cubicBezTo>
                  <a:cubicBezTo>
                    <a:pt x="321" y="761"/>
                    <a:pt x="588" y="1228"/>
                    <a:pt x="922" y="1628"/>
                  </a:cubicBezTo>
                  <a:cubicBezTo>
                    <a:pt x="1255" y="2062"/>
                    <a:pt x="1622" y="2629"/>
                    <a:pt x="2189" y="2662"/>
                  </a:cubicBezTo>
                  <a:cubicBezTo>
                    <a:pt x="2456" y="2662"/>
                    <a:pt x="2656" y="2395"/>
                    <a:pt x="2590" y="2128"/>
                  </a:cubicBezTo>
                  <a:cubicBezTo>
                    <a:pt x="2523" y="1628"/>
                    <a:pt x="1889" y="1295"/>
                    <a:pt x="1522" y="994"/>
                  </a:cubicBezTo>
                  <a:cubicBezTo>
                    <a:pt x="1155" y="627"/>
                    <a:pt x="755" y="327"/>
                    <a:pt x="321" y="27"/>
                  </a:cubicBezTo>
                  <a:cubicBezTo>
                    <a:pt x="290" y="8"/>
                    <a:pt x="259" y="0"/>
                    <a:pt x="23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3" name="Google Shape;2353;p55"/>
            <p:cNvSpPr/>
            <p:nvPr/>
          </p:nvSpPr>
          <p:spPr>
            <a:xfrm>
              <a:off x="8369107" y="1135533"/>
              <a:ext cx="50577" cy="90151"/>
            </a:xfrm>
            <a:custGeom>
              <a:avLst/>
              <a:gdLst/>
              <a:ahLst/>
              <a:cxnLst/>
              <a:rect l="l" t="t" r="r" b="b"/>
              <a:pathLst>
                <a:path w="1402" h="2499" extrusionOk="0">
                  <a:moveTo>
                    <a:pt x="1124" y="0"/>
                  </a:moveTo>
                  <a:cubicBezTo>
                    <a:pt x="1095" y="0"/>
                    <a:pt x="1064" y="6"/>
                    <a:pt x="1034" y="18"/>
                  </a:cubicBezTo>
                  <a:cubicBezTo>
                    <a:pt x="200" y="151"/>
                    <a:pt x="0" y="1619"/>
                    <a:pt x="34" y="2286"/>
                  </a:cubicBezTo>
                  <a:cubicBezTo>
                    <a:pt x="57" y="2424"/>
                    <a:pt x="159" y="2499"/>
                    <a:pt x="264" y="2499"/>
                  </a:cubicBezTo>
                  <a:cubicBezTo>
                    <a:pt x="312" y="2499"/>
                    <a:pt x="359" y="2484"/>
                    <a:pt x="401" y="2453"/>
                  </a:cubicBezTo>
                  <a:cubicBezTo>
                    <a:pt x="667" y="2152"/>
                    <a:pt x="868" y="1819"/>
                    <a:pt x="1001" y="1419"/>
                  </a:cubicBezTo>
                  <a:cubicBezTo>
                    <a:pt x="1134" y="1052"/>
                    <a:pt x="1401" y="685"/>
                    <a:pt x="1368" y="251"/>
                  </a:cubicBezTo>
                  <a:cubicBezTo>
                    <a:pt x="1368" y="114"/>
                    <a:pt x="1256" y="0"/>
                    <a:pt x="112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4" name="Google Shape;2354;p55"/>
            <p:cNvSpPr/>
            <p:nvPr/>
          </p:nvSpPr>
          <p:spPr>
            <a:xfrm>
              <a:off x="8085124" y="1603747"/>
              <a:ext cx="109524" cy="65945"/>
            </a:xfrm>
            <a:custGeom>
              <a:avLst/>
              <a:gdLst/>
              <a:ahLst/>
              <a:cxnLst/>
              <a:rect l="l" t="t" r="r" b="b"/>
              <a:pathLst>
                <a:path w="3036" h="1828" extrusionOk="0">
                  <a:moveTo>
                    <a:pt x="547" y="0"/>
                  </a:moveTo>
                  <a:cubicBezTo>
                    <a:pt x="425" y="0"/>
                    <a:pt x="307" y="24"/>
                    <a:pt x="200" y="81"/>
                  </a:cubicBezTo>
                  <a:cubicBezTo>
                    <a:pt x="67" y="181"/>
                    <a:pt x="0" y="348"/>
                    <a:pt x="100" y="482"/>
                  </a:cubicBezTo>
                  <a:cubicBezTo>
                    <a:pt x="334" y="848"/>
                    <a:pt x="901" y="1082"/>
                    <a:pt x="1234" y="1315"/>
                  </a:cubicBezTo>
                  <a:cubicBezTo>
                    <a:pt x="1514" y="1494"/>
                    <a:pt x="2008" y="1827"/>
                    <a:pt x="2433" y="1827"/>
                  </a:cubicBezTo>
                  <a:cubicBezTo>
                    <a:pt x="2566" y="1827"/>
                    <a:pt x="2691" y="1795"/>
                    <a:pt x="2802" y="1716"/>
                  </a:cubicBezTo>
                  <a:cubicBezTo>
                    <a:pt x="2969" y="1616"/>
                    <a:pt x="3036" y="1449"/>
                    <a:pt x="3002" y="1249"/>
                  </a:cubicBezTo>
                  <a:cubicBezTo>
                    <a:pt x="2902" y="748"/>
                    <a:pt x="2102" y="482"/>
                    <a:pt x="1668" y="315"/>
                  </a:cubicBezTo>
                  <a:cubicBezTo>
                    <a:pt x="1341" y="214"/>
                    <a:pt x="921" y="0"/>
                    <a:pt x="54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5" name="Google Shape;2355;p55"/>
            <p:cNvSpPr/>
            <p:nvPr/>
          </p:nvSpPr>
          <p:spPr>
            <a:xfrm>
              <a:off x="7846847" y="1699309"/>
              <a:ext cx="120382" cy="91775"/>
            </a:xfrm>
            <a:custGeom>
              <a:avLst/>
              <a:gdLst/>
              <a:ahLst/>
              <a:cxnLst/>
              <a:rect l="l" t="t" r="r" b="b"/>
              <a:pathLst>
                <a:path w="3337" h="2544" extrusionOk="0">
                  <a:moveTo>
                    <a:pt x="100" y="1"/>
                  </a:moveTo>
                  <a:cubicBezTo>
                    <a:pt x="34" y="1"/>
                    <a:pt x="0" y="67"/>
                    <a:pt x="0" y="134"/>
                  </a:cubicBezTo>
                  <a:cubicBezTo>
                    <a:pt x="134" y="735"/>
                    <a:pt x="801" y="1202"/>
                    <a:pt x="1268" y="1569"/>
                  </a:cubicBezTo>
                  <a:cubicBezTo>
                    <a:pt x="1679" y="1862"/>
                    <a:pt x="2271" y="2543"/>
                    <a:pt x="2839" y="2543"/>
                  </a:cubicBezTo>
                  <a:cubicBezTo>
                    <a:pt x="2916" y="2543"/>
                    <a:pt x="2993" y="2531"/>
                    <a:pt x="3069" y="2503"/>
                  </a:cubicBezTo>
                  <a:cubicBezTo>
                    <a:pt x="3203" y="2469"/>
                    <a:pt x="3303" y="2302"/>
                    <a:pt x="3336" y="2136"/>
                  </a:cubicBezTo>
                  <a:cubicBezTo>
                    <a:pt x="3303" y="1502"/>
                    <a:pt x="2469" y="1202"/>
                    <a:pt x="2002" y="901"/>
                  </a:cubicBezTo>
                  <a:cubicBezTo>
                    <a:pt x="1468" y="568"/>
                    <a:pt x="768" y="1"/>
                    <a:pt x="10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6" name="Google Shape;2356;p55"/>
            <p:cNvSpPr/>
            <p:nvPr/>
          </p:nvSpPr>
          <p:spPr>
            <a:xfrm>
              <a:off x="7984185" y="1645918"/>
              <a:ext cx="50649" cy="58297"/>
            </a:xfrm>
            <a:custGeom>
              <a:avLst/>
              <a:gdLst/>
              <a:ahLst/>
              <a:cxnLst/>
              <a:rect l="l" t="t" r="r" b="b"/>
              <a:pathLst>
                <a:path w="1404" h="1616" extrusionOk="0">
                  <a:moveTo>
                    <a:pt x="807" y="0"/>
                  </a:moveTo>
                  <a:cubicBezTo>
                    <a:pt x="700" y="0"/>
                    <a:pt x="590" y="44"/>
                    <a:pt x="496" y="146"/>
                  </a:cubicBezTo>
                  <a:cubicBezTo>
                    <a:pt x="296" y="413"/>
                    <a:pt x="163" y="714"/>
                    <a:pt x="96" y="1047"/>
                  </a:cubicBezTo>
                  <a:cubicBezTo>
                    <a:pt x="64" y="1144"/>
                    <a:pt x="0" y="1616"/>
                    <a:pt x="208" y="1616"/>
                  </a:cubicBezTo>
                  <a:cubicBezTo>
                    <a:pt x="215" y="1616"/>
                    <a:pt x="222" y="1615"/>
                    <a:pt x="230" y="1614"/>
                  </a:cubicBezTo>
                  <a:cubicBezTo>
                    <a:pt x="463" y="1614"/>
                    <a:pt x="563" y="1414"/>
                    <a:pt x="697" y="1281"/>
                  </a:cubicBezTo>
                  <a:cubicBezTo>
                    <a:pt x="897" y="1114"/>
                    <a:pt x="1063" y="914"/>
                    <a:pt x="1230" y="714"/>
                  </a:cubicBezTo>
                  <a:cubicBezTo>
                    <a:pt x="1404" y="366"/>
                    <a:pt x="1116" y="0"/>
                    <a:pt x="80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7" name="Google Shape;2357;p55"/>
            <p:cNvSpPr/>
            <p:nvPr/>
          </p:nvSpPr>
          <p:spPr>
            <a:xfrm>
              <a:off x="7668744" y="1741300"/>
              <a:ext cx="89719" cy="77922"/>
            </a:xfrm>
            <a:custGeom>
              <a:avLst/>
              <a:gdLst/>
              <a:ahLst/>
              <a:cxnLst/>
              <a:rect l="l" t="t" r="r" b="b"/>
              <a:pathLst>
                <a:path w="2487" h="2160" extrusionOk="0">
                  <a:moveTo>
                    <a:pt x="1757" y="0"/>
                  </a:moveTo>
                  <a:cubicBezTo>
                    <a:pt x="1664" y="0"/>
                    <a:pt x="1566" y="22"/>
                    <a:pt x="1468" y="71"/>
                  </a:cubicBezTo>
                  <a:cubicBezTo>
                    <a:pt x="1168" y="304"/>
                    <a:pt x="934" y="571"/>
                    <a:pt x="734" y="905"/>
                  </a:cubicBezTo>
                  <a:cubicBezTo>
                    <a:pt x="568" y="1138"/>
                    <a:pt x="367" y="1405"/>
                    <a:pt x="167" y="1605"/>
                  </a:cubicBezTo>
                  <a:cubicBezTo>
                    <a:pt x="0" y="1772"/>
                    <a:pt x="67" y="2072"/>
                    <a:pt x="301" y="2139"/>
                  </a:cubicBezTo>
                  <a:cubicBezTo>
                    <a:pt x="374" y="2152"/>
                    <a:pt x="447" y="2159"/>
                    <a:pt x="520" y="2159"/>
                  </a:cubicBezTo>
                  <a:cubicBezTo>
                    <a:pt x="810" y="2159"/>
                    <a:pt x="1088" y="2052"/>
                    <a:pt x="1301" y="1839"/>
                  </a:cubicBezTo>
                  <a:cubicBezTo>
                    <a:pt x="1702" y="1605"/>
                    <a:pt x="2035" y="1272"/>
                    <a:pt x="2269" y="872"/>
                  </a:cubicBezTo>
                  <a:cubicBezTo>
                    <a:pt x="2487" y="436"/>
                    <a:pt x="2171" y="0"/>
                    <a:pt x="175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8" name="Google Shape;2358;p55"/>
            <p:cNvSpPr/>
            <p:nvPr/>
          </p:nvSpPr>
          <p:spPr>
            <a:xfrm>
              <a:off x="7745765" y="1866371"/>
              <a:ext cx="46970" cy="69228"/>
            </a:xfrm>
            <a:custGeom>
              <a:avLst/>
              <a:gdLst/>
              <a:ahLst/>
              <a:cxnLst/>
              <a:rect l="l" t="t" r="r" b="b"/>
              <a:pathLst>
                <a:path w="1302" h="1919" extrusionOk="0">
                  <a:moveTo>
                    <a:pt x="484" y="0"/>
                  </a:moveTo>
                  <a:cubicBezTo>
                    <a:pt x="457" y="0"/>
                    <a:pt x="429" y="2"/>
                    <a:pt x="401" y="6"/>
                  </a:cubicBezTo>
                  <a:cubicBezTo>
                    <a:pt x="0" y="73"/>
                    <a:pt x="34" y="674"/>
                    <a:pt x="67" y="940"/>
                  </a:cubicBezTo>
                  <a:cubicBezTo>
                    <a:pt x="134" y="1107"/>
                    <a:pt x="200" y="1307"/>
                    <a:pt x="301" y="1474"/>
                  </a:cubicBezTo>
                  <a:cubicBezTo>
                    <a:pt x="367" y="1641"/>
                    <a:pt x="467" y="1774"/>
                    <a:pt x="601" y="1874"/>
                  </a:cubicBezTo>
                  <a:cubicBezTo>
                    <a:pt x="656" y="1902"/>
                    <a:pt x="717" y="1918"/>
                    <a:pt x="779" y="1918"/>
                  </a:cubicBezTo>
                  <a:cubicBezTo>
                    <a:pt x="867" y="1918"/>
                    <a:pt x="956" y="1886"/>
                    <a:pt x="1034" y="1808"/>
                  </a:cubicBezTo>
                  <a:cubicBezTo>
                    <a:pt x="1301" y="1608"/>
                    <a:pt x="1235" y="1141"/>
                    <a:pt x="1201" y="840"/>
                  </a:cubicBezTo>
                  <a:cubicBezTo>
                    <a:pt x="1170" y="465"/>
                    <a:pt x="903" y="0"/>
                    <a:pt x="48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9" name="Google Shape;2359;p55"/>
            <p:cNvSpPr/>
            <p:nvPr/>
          </p:nvSpPr>
          <p:spPr>
            <a:xfrm>
              <a:off x="7572460" y="1102452"/>
              <a:ext cx="67280" cy="58261"/>
            </a:xfrm>
            <a:custGeom>
              <a:avLst/>
              <a:gdLst/>
              <a:ahLst/>
              <a:cxnLst/>
              <a:rect l="l" t="t" r="r" b="b"/>
              <a:pathLst>
                <a:path w="1865" h="1615" extrusionOk="0">
                  <a:moveTo>
                    <a:pt x="101" y="1"/>
                  </a:moveTo>
                  <a:cubicBezTo>
                    <a:pt x="68" y="1"/>
                    <a:pt x="1" y="67"/>
                    <a:pt x="34" y="101"/>
                  </a:cubicBezTo>
                  <a:cubicBezTo>
                    <a:pt x="234" y="368"/>
                    <a:pt x="401" y="634"/>
                    <a:pt x="568" y="935"/>
                  </a:cubicBezTo>
                  <a:cubicBezTo>
                    <a:pt x="801" y="1268"/>
                    <a:pt x="1135" y="1502"/>
                    <a:pt x="1502" y="1602"/>
                  </a:cubicBezTo>
                  <a:cubicBezTo>
                    <a:pt x="1533" y="1611"/>
                    <a:pt x="1563" y="1615"/>
                    <a:pt x="1590" y="1615"/>
                  </a:cubicBezTo>
                  <a:cubicBezTo>
                    <a:pt x="1768" y="1615"/>
                    <a:pt x="1864" y="1442"/>
                    <a:pt x="1836" y="1268"/>
                  </a:cubicBezTo>
                  <a:cubicBezTo>
                    <a:pt x="1769" y="868"/>
                    <a:pt x="1535" y="534"/>
                    <a:pt x="1168" y="334"/>
                  </a:cubicBezTo>
                  <a:cubicBezTo>
                    <a:pt x="835" y="167"/>
                    <a:pt x="468" y="67"/>
                    <a:pt x="10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0" name="Google Shape;2360;p55"/>
            <p:cNvSpPr/>
            <p:nvPr/>
          </p:nvSpPr>
          <p:spPr>
            <a:xfrm>
              <a:off x="7322170" y="1358619"/>
              <a:ext cx="78066" cy="49783"/>
            </a:xfrm>
            <a:custGeom>
              <a:avLst/>
              <a:gdLst/>
              <a:ahLst/>
              <a:cxnLst/>
              <a:rect l="l" t="t" r="r" b="b"/>
              <a:pathLst>
                <a:path w="2164" h="1380" extrusionOk="0">
                  <a:moveTo>
                    <a:pt x="1911" y="0"/>
                  </a:moveTo>
                  <a:cubicBezTo>
                    <a:pt x="1897" y="0"/>
                    <a:pt x="1883" y="2"/>
                    <a:pt x="1869" y="5"/>
                  </a:cubicBezTo>
                  <a:cubicBezTo>
                    <a:pt x="1101" y="138"/>
                    <a:pt x="734" y="872"/>
                    <a:pt x="67" y="1239"/>
                  </a:cubicBezTo>
                  <a:cubicBezTo>
                    <a:pt x="1" y="1272"/>
                    <a:pt x="34" y="1372"/>
                    <a:pt x="134" y="1372"/>
                  </a:cubicBezTo>
                  <a:cubicBezTo>
                    <a:pt x="188" y="1377"/>
                    <a:pt x="242" y="1379"/>
                    <a:pt x="296" y="1379"/>
                  </a:cubicBezTo>
                  <a:cubicBezTo>
                    <a:pt x="1037" y="1379"/>
                    <a:pt x="1729" y="958"/>
                    <a:pt x="2102" y="305"/>
                  </a:cubicBezTo>
                  <a:cubicBezTo>
                    <a:pt x="2163" y="153"/>
                    <a:pt x="2057" y="0"/>
                    <a:pt x="191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1" name="Google Shape;2361;p55"/>
            <p:cNvSpPr/>
            <p:nvPr/>
          </p:nvSpPr>
          <p:spPr>
            <a:xfrm>
              <a:off x="8039380" y="1863666"/>
              <a:ext cx="56602" cy="67208"/>
            </a:xfrm>
            <a:custGeom>
              <a:avLst/>
              <a:gdLst/>
              <a:ahLst/>
              <a:cxnLst/>
              <a:rect l="l" t="t" r="r" b="b"/>
              <a:pathLst>
                <a:path w="1569" h="1863" extrusionOk="0">
                  <a:moveTo>
                    <a:pt x="586" y="0"/>
                  </a:moveTo>
                  <a:cubicBezTo>
                    <a:pt x="547" y="0"/>
                    <a:pt x="507" y="5"/>
                    <a:pt x="467" y="15"/>
                  </a:cubicBezTo>
                  <a:cubicBezTo>
                    <a:pt x="134" y="115"/>
                    <a:pt x="0" y="482"/>
                    <a:pt x="167" y="749"/>
                  </a:cubicBezTo>
                  <a:cubicBezTo>
                    <a:pt x="334" y="1149"/>
                    <a:pt x="568" y="1783"/>
                    <a:pt x="1035" y="1849"/>
                  </a:cubicBezTo>
                  <a:cubicBezTo>
                    <a:pt x="1074" y="1858"/>
                    <a:pt x="1112" y="1862"/>
                    <a:pt x="1149" y="1862"/>
                  </a:cubicBezTo>
                  <a:cubicBezTo>
                    <a:pt x="1392" y="1862"/>
                    <a:pt x="1568" y="1681"/>
                    <a:pt x="1568" y="1449"/>
                  </a:cubicBezTo>
                  <a:cubicBezTo>
                    <a:pt x="1535" y="1216"/>
                    <a:pt x="1435" y="1015"/>
                    <a:pt x="1301" y="849"/>
                  </a:cubicBezTo>
                  <a:cubicBezTo>
                    <a:pt x="1201" y="715"/>
                    <a:pt x="1135" y="548"/>
                    <a:pt x="1068" y="382"/>
                  </a:cubicBezTo>
                  <a:cubicBezTo>
                    <a:pt x="1011" y="155"/>
                    <a:pt x="810" y="0"/>
                    <a:pt x="58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2362" name="Google Shape;2362;p55"/>
          <p:cNvCxnSpPr>
            <a:cxnSpLocks/>
          </p:cNvCxnSpPr>
          <p:nvPr/>
        </p:nvCxnSpPr>
        <p:spPr>
          <a:xfrm>
            <a:off x="4648200" y="1680702"/>
            <a:ext cx="0" cy="3024648"/>
          </a:xfrm>
          <a:prstGeom prst="straightConnector1">
            <a:avLst/>
          </a:prstGeom>
          <a:noFill/>
          <a:ln w="19050" cap="flat" cmpd="sng">
            <a:solidFill>
              <a:schemeClr val="dk1"/>
            </a:solidFill>
            <a:prstDash val="dash"/>
            <a:round/>
            <a:headEnd type="none" w="med" len="med"/>
            <a:tailEnd type="none" w="med" len="med"/>
          </a:ln>
        </p:spPr>
      </p:cxnSp>
      <p:sp>
        <p:nvSpPr>
          <p:cNvPr id="4" name="TextBox 3">
            <a:extLst>
              <a:ext uri="{FF2B5EF4-FFF2-40B4-BE49-F238E27FC236}">
                <a16:creationId xmlns:a16="http://schemas.microsoft.com/office/drawing/2014/main" xmlns="" id="{4A3A813B-E6A5-4B88-ED34-87DF210898E7}"/>
              </a:ext>
            </a:extLst>
          </p:cNvPr>
          <p:cNvSpPr txBox="1"/>
          <p:nvPr/>
        </p:nvSpPr>
        <p:spPr>
          <a:xfrm>
            <a:off x="1162663" y="2536063"/>
            <a:ext cx="3712619" cy="646331"/>
          </a:xfrm>
          <a:prstGeom prst="rect">
            <a:avLst/>
          </a:prstGeom>
          <a:noFill/>
        </p:spPr>
        <p:txBody>
          <a:bodyPr wrap="square" rtlCol="0">
            <a:spAutoFit/>
          </a:bodyPr>
          <a:lstStyle/>
          <a:p>
            <a:r>
              <a:rPr lang="en-US" b="1" spc="600" dirty="0" err="1">
                <a:highlight>
                  <a:srgbClr val="C0C0C0"/>
                </a:highlight>
                <a:latin typeface="+mj-lt"/>
              </a:rPr>
              <a:t>Contoh</a:t>
            </a:r>
            <a:r>
              <a:rPr lang="en-US" b="1" spc="600" dirty="0">
                <a:highlight>
                  <a:srgbClr val="C0C0C0"/>
                </a:highlight>
                <a:latin typeface="+mj-lt"/>
              </a:rPr>
              <a:t> </a:t>
            </a:r>
            <a:r>
              <a:rPr lang="en-US" b="1" spc="600" dirty="0" err="1">
                <a:highlight>
                  <a:srgbClr val="C0C0C0"/>
                </a:highlight>
                <a:latin typeface="+mj-lt"/>
              </a:rPr>
              <a:t>Mahabbah</a:t>
            </a:r>
            <a:r>
              <a:rPr lang="en-US" b="1" spc="600" dirty="0">
                <a:highlight>
                  <a:srgbClr val="C0C0C0"/>
                </a:highlight>
                <a:latin typeface="+mj-lt"/>
              </a:rPr>
              <a:t> </a:t>
            </a:r>
            <a:r>
              <a:rPr lang="en-US" b="1" spc="600" dirty="0" err="1">
                <a:highlight>
                  <a:srgbClr val="C0C0C0"/>
                </a:highlight>
                <a:latin typeface="+mj-lt"/>
              </a:rPr>
              <a:t>kepada</a:t>
            </a:r>
            <a:r>
              <a:rPr lang="en-US" b="1" spc="600" dirty="0">
                <a:highlight>
                  <a:srgbClr val="C0C0C0"/>
                </a:highlight>
                <a:latin typeface="+mj-lt"/>
              </a:rPr>
              <a:t> Allah </a:t>
            </a:r>
            <a:r>
              <a:rPr lang="en-US" b="1" spc="600" dirty="0" err="1">
                <a:highlight>
                  <a:srgbClr val="C0C0C0"/>
                </a:highlight>
                <a:latin typeface="+mj-lt"/>
              </a:rPr>
              <a:t>Swt</a:t>
            </a:r>
            <a:r>
              <a:rPr lang="en-US" sz="1600" spc="600" dirty="0">
                <a:highlight>
                  <a:srgbClr val="C0C0C0"/>
                </a:highlight>
                <a:latin typeface="Poor Richard" panose="02080502050505020702" pitchFamily="18" charset="0"/>
              </a:rPr>
              <a:t>.</a:t>
            </a:r>
            <a:endParaRPr lang="en-ID" sz="1600" spc="600" dirty="0">
              <a:highlight>
                <a:srgbClr val="C0C0C0"/>
              </a:highlight>
              <a:latin typeface="Poor Richard" panose="02080502050505020702" pitchFamily="18" charset="0"/>
            </a:endParaRPr>
          </a:p>
        </p:txBody>
      </p:sp>
      <p:sp>
        <p:nvSpPr>
          <p:cNvPr id="101" name="TextBox 100">
            <a:extLst>
              <a:ext uri="{FF2B5EF4-FFF2-40B4-BE49-F238E27FC236}">
                <a16:creationId xmlns:a16="http://schemas.microsoft.com/office/drawing/2014/main" xmlns="" id="{FD784AD2-7594-7F69-EC5E-F0D6F82DDC15}"/>
              </a:ext>
            </a:extLst>
          </p:cNvPr>
          <p:cNvSpPr txBox="1"/>
          <p:nvPr/>
        </p:nvSpPr>
        <p:spPr>
          <a:xfrm>
            <a:off x="4786854" y="2532751"/>
            <a:ext cx="3803323" cy="646331"/>
          </a:xfrm>
          <a:prstGeom prst="rect">
            <a:avLst/>
          </a:prstGeom>
          <a:noFill/>
        </p:spPr>
        <p:txBody>
          <a:bodyPr wrap="square" rtlCol="0">
            <a:spAutoFit/>
          </a:bodyPr>
          <a:lstStyle/>
          <a:p>
            <a:pPr algn="ctr"/>
            <a:r>
              <a:rPr lang="en-US" b="1" spc="600" dirty="0" err="1">
                <a:highlight>
                  <a:srgbClr val="C0C0C0"/>
                </a:highlight>
              </a:rPr>
              <a:t>Penerapan</a:t>
            </a:r>
            <a:r>
              <a:rPr lang="en-US" b="1" spc="600" dirty="0">
                <a:highlight>
                  <a:srgbClr val="C0C0C0"/>
                </a:highlight>
              </a:rPr>
              <a:t> </a:t>
            </a:r>
            <a:r>
              <a:rPr lang="en-US" b="1" spc="600" dirty="0" err="1">
                <a:highlight>
                  <a:srgbClr val="C0C0C0"/>
                </a:highlight>
              </a:rPr>
              <a:t>Mahabbah</a:t>
            </a:r>
            <a:r>
              <a:rPr lang="en-US" b="1" spc="600" dirty="0">
                <a:highlight>
                  <a:srgbClr val="C0C0C0"/>
                </a:highlight>
              </a:rPr>
              <a:t> </a:t>
            </a:r>
            <a:r>
              <a:rPr lang="en-US" b="1" spc="600" dirty="0" err="1">
                <a:highlight>
                  <a:srgbClr val="C0C0C0"/>
                </a:highlight>
              </a:rPr>
              <a:t>kepada</a:t>
            </a:r>
            <a:r>
              <a:rPr lang="en-US" b="1" spc="600" dirty="0">
                <a:highlight>
                  <a:srgbClr val="C0C0C0"/>
                </a:highlight>
              </a:rPr>
              <a:t> Allah </a:t>
            </a:r>
            <a:r>
              <a:rPr lang="en-US" b="1" spc="600" dirty="0" err="1">
                <a:highlight>
                  <a:srgbClr val="C0C0C0"/>
                </a:highlight>
              </a:rPr>
              <a:t>Swt</a:t>
            </a:r>
            <a:r>
              <a:rPr lang="en-US" sz="1600" spc="600" dirty="0">
                <a:highlight>
                  <a:srgbClr val="C0C0C0"/>
                </a:highlight>
                <a:latin typeface="Poor Richard" panose="02080502050505020702" pitchFamily="18" charset="0"/>
              </a:rPr>
              <a:t>.</a:t>
            </a:r>
            <a:endParaRPr lang="en-ID" sz="1600" spc="600" dirty="0">
              <a:highlight>
                <a:srgbClr val="C0C0C0"/>
              </a:highlight>
              <a:latin typeface="Poor Richard" panose="02080502050505020702" pitchFamily="18" charset="0"/>
            </a:endParaRPr>
          </a:p>
        </p:txBody>
      </p:sp>
      <p:sp>
        <p:nvSpPr>
          <p:cNvPr id="105" name="TextBox 104">
            <a:extLst>
              <a:ext uri="{FF2B5EF4-FFF2-40B4-BE49-F238E27FC236}">
                <a16:creationId xmlns:a16="http://schemas.microsoft.com/office/drawing/2014/main" xmlns="" id="{0F5F0991-C4F5-3FD1-FD8B-1801C4034965}"/>
              </a:ext>
            </a:extLst>
          </p:cNvPr>
          <p:cNvSpPr txBox="1"/>
          <p:nvPr/>
        </p:nvSpPr>
        <p:spPr>
          <a:xfrm>
            <a:off x="4724402" y="3187602"/>
            <a:ext cx="4267198" cy="1428090"/>
          </a:xfrm>
          <a:prstGeom prst="rect">
            <a:avLst/>
          </a:prstGeom>
          <a:solidFill>
            <a:schemeClr val="bg1"/>
          </a:solidFill>
          <a:ln>
            <a:prstDash val="lgDashDot"/>
          </a:ln>
        </p:spPr>
        <p:style>
          <a:lnRef idx="2">
            <a:schemeClr val="accent2"/>
          </a:lnRef>
          <a:fillRef idx="1">
            <a:schemeClr val="lt1"/>
          </a:fillRef>
          <a:effectRef idx="0">
            <a:schemeClr val="accent2"/>
          </a:effectRef>
          <a:fontRef idx="minor">
            <a:schemeClr val="dk1"/>
          </a:fontRef>
        </p:style>
        <p:txBody>
          <a:bodyPr wrap="square" rtlCol="0">
            <a:spAutoFit/>
          </a:bodyPr>
          <a:lstStyle/>
          <a:p>
            <a:pPr>
              <a:lnSpc>
                <a:spcPct val="150000"/>
              </a:lnSpc>
            </a:pPr>
            <a:r>
              <a:rPr lang="en-US" sz="1500" dirty="0" err="1">
                <a:latin typeface="+mj-lt"/>
              </a:rPr>
              <a:t>Penerapan</a:t>
            </a:r>
            <a:r>
              <a:rPr lang="en-US" sz="1500" dirty="0">
                <a:latin typeface="+mj-lt"/>
              </a:rPr>
              <a:t> </a:t>
            </a:r>
            <a:r>
              <a:rPr lang="en-US" sz="1500" dirty="0" err="1">
                <a:latin typeface="+mj-lt"/>
              </a:rPr>
              <a:t>mahabbah</a:t>
            </a:r>
            <a:r>
              <a:rPr lang="en-US" sz="1500" dirty="0">
                <a:latin typeface="+mj-lt"/>
              </a:rPr>
              <a:t> </a:t>
            </a:r>
            <a:r>
              <a:rPr lang="en-US" sz="1500" dirty="0" err="1">
                <a:latin typeface="+mj-lt"/>
              </a:rPr>
              <a:t>bagi</a:t>
            </a:r>
            <a:r>
              <a:rPr lang="en-US" sz="1500" dirty="0">
                <a:latin typeface="+mj-lt"/>
              </a:rPr>
              <a:t> </a:t>
            </a:r>
            <a:r>
              <a:rPr lang="en-US" sz="1500" dirty="0" err="1">
                <a:latin typeface="+mj-lt"/>
              </a:rPr>
              <a:t>pelajar</a:t>
            </a:r>
            <a:r>
              <a:rPr lang="en-US" sz="1500" dirty="0">
                <a:latin typeface="+mj-lt"/>
              </a:rPr>
              <a:t> </a:t>
            </a:r>
            <a:r>
              <a:rPr lang="en-US" sz="1500" dirty="0" err="1">
                <a:latin typeface="+mj-lt"/>
              </a:rPr>
              <a:t>muslim</a:t>
            </a:r>
            <a:r>
              <a:rPr lang="en-US" sz="1500" dirty="0">
                <a:latin typeface="+mj-lt"/>
              </a:rPr>
              <a:t> </a:t>
            </a:r>
            <a:r>
              <a:rPr lang="en-US" sz="1500" dirty="0" err="1">
                <a:latin typeface="+mj-lt"/>
              </a:rPr>
              <a:t>adalah</a:t>
            </a:r>
            <a:r>
              <a:rPr lang="en-US" sz="1500" dirty="0">
                <a:latin typeface="+mj-lt"/>
              </a:rPr>
              <a:t> </a:t>
            </a:r>
            <a:r>
              <a:rPr lang="en-US" sz="1500" dirty="0" err="1">
                <a:latin typeface="+mj-lt"/>
              </a:rPr>
              <a:t>dengan</a:t>
            </a:r>
            <a:r>
              <a:rPr lang="en-US" sz="1500" dirty="0">
                <a:latin typeface="+mj-lt"/>
              </a:rPr>
              <a:t> </a:t>
            </a:r>
            <a:r>
              <a:rPr lang="en-US" sz="1500" dirty="0" err="1">
                <a:latin typeface="+mj-lt"/>
              </a:rPr>
              <a:t>berzikir</a:t>
            </a:r>
            <a:r>
              <a:rPr lang="en-US" sz="1500" dirty="0">
                <a:latin typeface="+mj-lt"/>
              </a:rPr>
              <a:t> </a:t>
            </a:r>
            <a:r>
              <a:rPr lang="en-US" sz="1500" dirty="0" err="1">
                <a:latin typeface="+mj-lt"/>
              </a:rPr>
              <a:t>kepada</a:t>
            </a:r>
            <a:r>
              <a:rPr lang="en-US" sz="1500" dirty="0">
                <a:latin typeface="+mj-lt"/>
              </a:rPr>
              <a:t> Allah </a:t>
            </a:r>
            <a:r>
              <a:rPr lang="en-US" sz="1500" dirty="0" err="1">
                <a:latin typeface="+mj-lt"/>
              </a:rPr>
              <a:t>Swt</a:t>
            </a:r>
            <a:r>
              <a:rPr lang="en-US" sz="1500" dirty="0">
                <a:latin typeface="+mj-lt"/>
              </a:rPr>
              <a:t> </a:t>
            </a:r>
            <a:r>
              <a:rPr lang="en-US" sz="1500" dirty="0" err="1">
                <a:latin typeface="+mj-lt"/>
              </a:rPr>
              <a:t>dalam</a:t>
            </a:r>
            <a:r>
              <a:rPr lang="en-US" sz="1500" dirty="0">
                <a:latin typeface="+mj-lt"/>
              </a:rPr>
              <a:t> </a:t>
            </a:r>
            <a:r>
              <a:rPr lang="en-US" sz="1500" dirty="0" err="1">
                <a:latin typeface="+mj-lt"/>
              </a:rPr>
              <a:t>perjalan</a:t>
            </a:r>
            <a:r>
              <a:rPr lang="en-US" sz="1500" dirty="0">
                <a:latin typeface="+mj-lt"/>
              </a:rPr>
              <a:t> </a:t>
            </a:r>
            <a:r>
              <a:rPr lang="en-US" sz="1500" dirty="0" err="1">
                <a:latin typeface="+mj-lt"/>
              </a:rPr>
              <a:t>sekolah</a:t>
            </a:r>
            <a:r>
              <a:rPr lang="en-US" sz="1500" dirty="0">
                <a:latin typeface="+mj-lt"/>
              </a:rPr>
              <a:t>, </a:t>
            </a:r>
            <a:r>
              <a:rPr lang="en-US" sz="1500" dirty="0" err="1">
                <a:latin typeface="+mj-lt"/>
              </a:rPr>
              <a:t>ketika</a:t>
            </a:r>
            <a:r>
              <a:rPr lang="en-US" sz="1500" dirty="0">
                <a:latin typeface="+mj-lt"/>
              </a:rPr>
              <a:t> </a:t>
            </a:r>
            <a:r>
              <a:rPr lang="en-US" sz="1500" dirty="0" err="1">
                <a:latin typeface="+mj-lt"/>
              </a:rPr>
              <a:t>waktu</a:t>
            </a:r>
            <a:r>
              <a:rPr lang="en-US" sz="1500" dirty="0">
                <a:latin typeface="+mj-lt"/>
              </a:rPr>
              <a:t> </a:t>
            </a:r>
            <a:r>
              <a:rPr lang="en-US" sz="1500" dirty="0" err="1">
                <a:latin typeface="+mj-lt"/>
              </a:rPr>
              <a:t>istirahat</a:t>
            </a:r>
            <a:r>
              <a:rPr lang="en-US" sz="1500" dirty="0">
                <a:latin typeface="+mj-lt"/>
              </a:rPr>
              <a:t>,  </a:t>
            </a:r>
            <a:r>
              <a:rPr lang="en-US" sz="1500" dirty="0" err="1">
                <a:latin typeface="+mj-lt"/>
              </a:rPr>
              <a:t>perjalanan</a:t>
            </a:r>
            <a:r>
              <a:rPr lang="en-US" sz="1500" dirty="0">
                <a:latin typeface="+mj-lt"/>
              </a:rPr>
              <a:t> </a:t>
            </a:r>
            <a:r>
              <a:rPr lang="en-US" sz="1500" dirty="0" err="1">
                <a:latin typeface="+mj-lt"/>
              </a:rPr>
              <a:t>pulang</a:t>
            </a:r>
            <a:r>
              <a:rPr lang="en-US" sz="1500" dirty="0">
                <a:latin typeface="+mj-lt"/>
              </a:rPr>
              <a:t>, </a:t>
            </a:r>
            <a:r>
              <a:rPr lang="en-US" sz="1500" dirty="0" err="1">
                <a:latin typeface="+mj-lt"/>
              </a:rPr>
              <a:t>kapanpun</a:t>
            </a:r>
            <a:r>
              <a:rPr lang="en-US" sz="1500" dirty="0">
                <a:latin typeface="+mj-lt"/>
              </a:rPr>
              <a:t> dan </a:t>
            </a:r>
            <a:r>
              <a:rPr lang="en-US" sz="1500" dirty="0" err="1">
                <a:latin typeface="+mj-lt"/>
              </a:rPr>
              <a:t>dimanapun</a:t>
            </a:r>
            <a:r>
              <a:rPr lang="en-US" sz="1500" dirty="0">
                <a:latin typeface="+mj-lt"/>
              </a:rPr>
              <a:t>.</a:t>
            </a:r>
            <a:endParaRPr lang="en-ID" sz="1500" dirty="0">
              <a:latin typeface="+mj-lt"/>
            </a:endParaRPr>
          </a:p>
        </p:txBody>
      </p:sp>
      <p:sp>
        <p:nvSpPr>
          <p:cNvPr id="106" name="TextBox 105">
            <a:extLst>
              <a:ext uri="{FF2B5EF4-FFF2-40B4-BE49-F238E27FC236}">
                <a16:creationId xmlns:a16="http://schemas.microsoft.com/office/drawing/2014/main" xmlns="" id="{77CFC2C8-18B8-24D5-0683-DE4450D35C29}"/>
              </a:ext>
            </a:extLst>
          </p:cNvPr>
          <p:cNvSpPr txBox="1"/>
          <p:nvPr/>
        </p:nvSpPr>
        <p:spPr>
          <a:xfrm>
            <a:off x="716618" y="3210724"/>
            <a:ext cx="3825317" cy="1404968"/>
          </a:xfrm>
          <a:prstGeom prst="rect">
            <a:avLst/>
          </a:prstGeom>
          <a:solidFill>
            <a:schemeClr val="bg1"/>
          </a:solidFill>
          <a:ln>
            <a:prstDash val="lgDashDot"/>
          </a:ln>
        </p:spPr>
        <p:style>
          <a:lnRef idx="2">
            <a:schemeClr val="accent2"/>
          </a:lnRef>
          <a:fillRef idx="1">
            <a:schemeClr val="lt1"/>
          </a:fillRef>
          <a:effectRef idx="0">
            <a:schemeClr val="accent2"/>
          </a:effectRef>
          <a:fontRef idx="minor">
            <a:schemeClr val="dk1"/>
          </a:fontRef>
        </p:style>
        <p:txBody>
          <a:bodyPr wrap="square" rtlCol="0">
            <a:spAutoFit/>
          </a:bodyPr>
          <a:lstStyle/>
          <a:p>
            <a:pPr>
              <a:lnSpc>
                <a:spcPct val="150000"/>
              </a:lnSpc>
            </a:pPr>
            <a:r>
              <a:rPr lang="en-US" sz="1400" dirty="0" err="1">
                <a:latin typeface="+mj-lt"/>
              </a:rPr>
              <a:t>Contoh</a:t>
            </a:r>
            <a:r>
              <a:rPr lang="en-US" sz="1400" dirty="0">
                <a:latin typeface="+mj-lt"/>
              </a:rPr>
              <a:t> yang sangat </a:t>
            </a:r>
            <a:r>
              <a:rPr lang="en-US" sz="1400" dirty="0" err="1">
                <a:latin typeface="+mj-lt"/>
              </a:rPr>
              <a:t>sempurna</a:t>
            </a:r>
            <a:r>
              <a:rPr lang="en-US" sz="1400" dirty="0">
                <a:latin typeface="+mj-lt"/>
              </a:rPr>
              <a:t> </a:t>
            </a:r>
            <a:r>
              <a:rPr lang="en-US" sz="1400" dirty="0" err="1">
                <a:latin typeface="+mj-lt"/>
              </a:rPr>
              <a:t>bagi</a:t>
            </a:r>
            <a:r>
              <a:rPr lang="en-US" sz="1400" dirty="0">
                <a:latin typeface="+mj-lt"/>
              </a:rPr>
              <a:t> hamba </a:t>
            </a:r>
            <a:r>
              <a:rPr lang="en-US" sz="1400" dirty="0" err="1">
                <a:latin typeface="+mj-lt"/>
              </a:rPr>
              <a:t>dalam</a:t>
            </a:r>
            <a:r>
              <a:rPr lang="en-US" sz="1400" dirty="0">
                <a:latin typeface="+mj-lt"/>
              </a:rPr>
              <a:t> </a:t>
            </a:r>
            <a:r>
              <a:rPr lang="en-US" sz="1400" dirty="0" err="1">
                <a:latin typeface="+mj-lt"/>
              </a:rPr>
              <a:t>mahabbah</a:t>
            </a:r>
            <a:r>
              <a:rPr lang="en-US" sz="1400" dirty="0">
                <a:latin typeface="+mj-lt"/>
              </a:rPr>
              <a:t> </a:t>
            </a:r>
            <a:r>
              <a:rPr lang="en-US" sz="1400" dirty="0" err="1">
                <a:latin typeface="+mj-lt"/>
              </a:rPr>
              <a:t>kepada</a:t>
            </a:r>
            <a:r>
              <a:rPr lang="en-US" sz="1400" dirty="0">
                <a:latin typeface="+mj-lt"/>
              </a:rPr>
              <a:t> Allah </a:t>
            </a:r>
            <a:r>
              <a:rPr lang="en-US" sz="1400" dirty="0" err="1">
                <a:latin typeface="+mj-lt"/>
              </a:rPr>
              <a:t>Swt</a:t>
            </a:r>
            <a:r>
              <a:rPr lang="en-US" sz="1400" dirty="0">
                <a:latin typeface="+mj-lt"/>
              </a:rPr>
              <a:t>. </a:t>
            </a:r>
            <a:r>
              <a:rPr lang="en-US" sz="1400" dirty="0" err="1">
                <a:latin typeface="+mj-lt"/>
              </a:rPr>
              <a:t>adalah</a:t>
            </a:r>
            <a:r>
              <a:rPr lang="en-US" sz="1400" dirty="0">
                <a:latin typeface="+mj-lt"/>
              </a:rPr>
              <a:t> Nabi Muhammad Saw. </a:t>
            </a:r>
            <a:r>
              <a:rPr lang="en-US" sz="1400" dirty="0" err="1">
                <a:latin typeface="+mj-lt"/>
              </a:rPr>
              <a:t>Beliau</a:t>
            </a:r>
            <a:r>
              <a:rPr lang="en-US" sz="1400" dirty="0">
                <a:latin typeface="+mj-lt"/>
              </a:rPr>
              <a:t> </a:t>
            </a:r>
            <a:r>
              <a:rPr lang="en-US" sz="1400" dirty="0" err="1">
                <a:latin typeface="+mj-lt"/>
              </a:rPr>
              <a:t>adalah</a:t>
            </a:r>
            <a:r>
              <a:rPr lang="en-US" sz="1400" dirty="0">
                <a:latin typeface="+mj-lt"/>
              </a:rPr>
              <a:t> </a:t>
            </a:r>
            <a:r>
              <a:rPr lang="en-US" sz="1400" dirty="0" err="1">
                <a:latin typeface="+mj-lt"/>
              </a:rPr>
              <a:t>sosok</a:t>
            </a:r>
            <a:r>
              <a:rPr lang="en-US" sz="1400" dirty="0">
                <a:latin typeface="+mj-lt"/>
              </a:rPr>
              <a:t> yang sangat </a:t>
            </a:r>
            <a:r>
              <a:rPr lang="en-US" sz="1400" dirty="0" err="1">
                <a:latin typeface="+mj-lt"/>
              </a:rPr>
              <a:t>seimbang</a:t>
            </a:r>
            <a:r>
              <a:rPr lang="en-US" sz="1400" dirty="0">
                <a:latin typeface="+mj-lt"/>
              </a:rPr>
              <a:t> </a:t>
            </a:r>
            <a:r>
              <a:rPr lang="en-US" sz="1400" dirty="0" err="1">
                <a:latin typeface="+mj-lt"/>
              </a:rPr>
              <a:t>antara</a:t>
            </a:r>
            <a:r>
              <a:rPr lang="en-US" sz="1400" dirty="0">
                <a:latin typeface="+mj-lt"/>
              </a:rPr>
              <a:t> </a:t>
            </a:r>
            <a:r>
              <a:rPr lang="en-US" sz="1400" dirty="0" err="1">
                <a:latin typeface="+mj-lt"/>
              </a:rPr>
              <a:t>kehidupan</a:t>
            </a:r>
            <a:r>
              <a:rPr lang="en-US" sz="1400" dirty="0">
                <a:latin typeface="+mj-lt"/>
              </a:rPr>
              <a:t> dunia dan </a:t>
            </a:r>
            <a:r>
              <a:rPr lang="en-US" sz="1400" dirty="0" err="1">
                <a:latin typeface="+mj-lt"/>
              </a:rPr>
              <a:t>akhirat</a:t>
            </a:r>
            <a:r>
              <a:rPr lang="en-US" sz="1400" dirty="0">
                <a:latin typeface="+mj-lt"/>
              </a:rPr>
              <a:t>.</a:t>
            </a:r>
            <a:endParaRPr lang="en-ID" sz="1400" dirty="0">
              <a:latin typeface="+mj-lt"/>
            </a:endParaRPr>
          </a:p>
        </p:txBody>
      </p:sp>
      <p:pic>
        <p:nvPicPr>
          <p:cNvPr id="88" name="Picture 87">
            <a:extLst>
              <a:ext uri="{FF2B5EF4-FFF2-40B4-BE49-F238E27FC236}">
                <a16:creationId xmlns:a16="http://schemas.microsoft.com/office/drawing/2014/main" xmlns="" id="{EB87DCC4-3E65-5C19-8032-70D5F93050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
        <p:nvSpPr>
          <p:cNvPr id="90" name="TextBox 89">
            <a:extLst>
              <a:ext uri="{FF2B5EF4-FFF2-40B4-BE49-F238E27FC236}">
                <a16:creationId xmlns:a16="http://schemas.microsoft.com/office/drawing/2014/main" xmlns="" id="{63B0F13C-2CF8-069D-E96F-2F6784CB0A54}"/>
              </a:ext>
            </a:extLst>
          </p:cNvPr>
          <p:cNvSpPr txBox="1"/>
          <p:nvPr/>
        </p:nvSpPr>
        <p:spPr>
          <a:xfrm>
            <a:off x="1667571" y="361950"/>
            <a:ext cx="5376937" cy="400110"/>
          </a:xfrm>
          <a:prstGeom prst="rect">
            <a:avLst/>
          </a:prstGeom>
          <a:ln>
            <a:solidFill>
              <a:schemeClr val="accent2"/>
            </a:solidFill>
          </a:ln>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en-US" sz="2000" b="1" spc="300" dirty="0">
                <a:solidFill>
                  <a:schemeClr val="accent2">
                    <a:lumMod val="75000"/>
                  </a:schemeClr>
                </a:solidFill>
                <a:cs typeface="Andalus" panose="02020603050405020304" pitchFamily="18" charset="-78"/>
              </a:rPr>
              <a:t>A. </a:t>
            </a:r>
            <a:r>
              <a:rPr lang="en-US" sz="2000" b="1" spc="300" dirty="0" err="1">
                <a:solidFill>
                  <a:schemeClr val="accent2">
                    <a:lumMod val="75000"/>
                  </a:schemeClr>
                </a:solidFill>
                <a:cs typeface="Andalus" panose="02020603050405020304" pitchFamily="18" charset="-78"/>
              </a:rPr>
              <a:t>Mahabbah</a:t>
            </a:r>
            <a:r>
              <a:rPr lang="en-US" sz="2000" b="1" spc="300" dirty="0">
                <a:solidFill>
                  <a:schemeClr val="accent2">
                    <a:lumMod val="75000"/>
                  </a:schemeClr>
                </a:solidFill>
                <a:cs typeface="Andalus" panose="02020603050405020304" pitchFamily="18" charset="-78"/>
              </a:rPr>
              <a:t> </a:t>
            </a:r>
            <a:r>
              <a:rPr lang="en-US" sz="2000" b="1" spc="300" dirty="0" err="1">
                <a:solidFill>
                  <a:schemeClr val="accent2">
                    <a:lumMod val="75000"/>
                  </a:schemeClr>
                </a:solidFill>
                <a:cs typeface="Andalus" panose="02020603050405020304" pitchFamily="18" charset="-78"/>
              </a:rPr>
              <a:t>Kepada</a:t>
            </a:r>
            <a:r>
              <a:rPr lang="en-US" sz="2000" b="1" spc="300" dirty="0">
                <a:solidFill>
                  <a:schemeClr val="accent2">
                    <a:lumMod val="75000"/>
                  </a:schemeClr>
                </a:solidFill>
                <a:cs typeface="Andalus" panose="02020603050405020304" pitchFamily="18" charset="-78"/>
              </a:rPr>
              <a:t> Allah </a:t>
            </a:r>
            <a:r>
              <a:rPr lang="en-US" sz="2000" b="1" spc="300" dirty="0" err="1">
                <a:solidFill>
                  <a:schemeClr val="accent2">
                    <a:lumMod val="75000"/>
                  </a:schemeClr>
                </a:solidFill>
                <a:cs typeface="Andalus" panose="02020603050405020304" pitchFamily="18" charset="-78"/>
              </a:rPr>
              <a:t>Swt</a:t>
            </a:r>
            <a:r>
              <a:rPr lang="en-US" sz="2000" b="1" spc="300" dirty="0">
                <a:solidFill>
                  <a:schemeClr val="accent2">
                    <a:lumMod val="75000"/>
                  </a:schemeClr>
                </a:solidFill>
                <a:cs typeface="Andalus" panose="02020603050405020304" pitchFamily="18" charset="-78"/>
              </a:rPr>
              <a:t> </a:t>
            </a:r>
            <a:endParaRPr lang="en-ID" sz="2000" b="1" spc="300" dirty="0">
              <a:solidFill>
                <a:schemeClr val="accent2">
                  <a:lumMod val="75000"/>
                </a:schemeClr>
              </a:solidFill>
              <a:cs typeface="Andalus" panose="02020603050405020304" pitchFamily="18" charset="-78"/>
            </a:endParaRPr>
          </a:p>
        </p:txBody>
      </p:sp>
    </p:spTree>
    <p:extLst>
      <p:ext uri="{BB962C8B-B14F-4D97-AF65-F5344CB8AC3E}">
        <p14:creationId xmlns:p14="http://schemas.microsoft.com/office/powerpoint/2010/main" val="30696289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59"/>
        <p:cNvGrpSpPr/>
        <p:nvPr/>
      </p:nvGrpSpPr>
      <p:grpSpPr>
        <a:xfrm>
          <a:off x="0" y="0"/>
          <a:ext cx="0" cy="0"/>
          <a:chOff x="0" y="0"/>
          <a:chExt cx="0" cy="0"/>
        </a:xfrm>
      </p:grpSpPr>
      <p:pic>
        <p:nvPicPr>
          <p:cNvPr id="14" name="Picture 13">
            <a:extLst>
              <a:ext uri="{FF2B5EF4-FFF2-40B4-BE49-F238E27FC236}">
                <a16:creationId xmlns:a16="http://schemas.microsoft.com/office/drawing/2014/main" xmlns="" id="{77B63215-D185-5A74-D83F-6B277682C0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525"/>
            <a:ext cx="9143244" cy="5143500"/>
          </a:xfrm>
          <a:prstGeom prst="rect">
            <a:avLst/>
          </a:prstGeom>
        </p:spPr>
      </p:pic>
      <p:grpSp>
        <p:nvGrpSpPr>
          <p:cNvPr id="660" name="Google Shape;660;p35"/>
          <p:cNvGrpSpPr/>
          <p:nvPr/>
        </p:nvGrpSpPr>
        <p:grpSpPr>
          <a:xfrm>
            <a:off x="470994" y="1032700"/>
            <a:ext cx="8215806" cy="3367849"/>
            <a:chOff x="1636019" y="874413"/>
            <a:chExt cx="5798441" cy="2801528"/>
          </a:xfrm>
          <a:solidFill>
            <a:schemeClr val="accent2">
              <a:lumMod val="75000"/>
            </a:schemeClr>
          </a:solidFill>
        </p:grpSpPr>
        <p:pic>
          <p:nvPicPr>
            <p:cNvPr id="661" name="Google Shape;661;p35"/>
            <p:cNvPicPr preferRelativeResize="0"/>
            <p:nvPr/>
          </p:nvPicPr>
          <p:blipFill>
            <a:blip r:embed="rId4">
              <a:alphaModFix/>
            </a:blip>
            <a:stretch>
              <a:fillRect/>
            </a:stretch>
          </p:blipFill>
          <p:spPr>
            <a:xfrm rot="8" flipH="1">
              <a:off x="1636019" y="874413"/>
              <a:ext cx="5798441" cy="2801528"/>
            </a:xfrm>
            <a:prstGeom prst="rect">
              <a:avLst/>
            </a:prstGeom>
            <a:grpFill/>
            <a:ln>
              <a:noFill/>
            </a:ln>
            <a:effectLst>
              <a:outerShdw blurRad="14288" dist="28575" dir="5400000" algn="bl" rotWithShape="0">
                <a:srgbClr val="000000">
                  <a:alpha val="13000"/>
                </a:srgbClr>
              </a:outerShdw>
            </a:effectLst>
          </p:spPr>
        </p:pic>
        <p:pic>
          <p:nvPicPr>
            <p:cNvPr id="662" name="Google Shape;662;p35"/>
            <p:cNvPicPr preferRelativeResize="0"/>
            <p:nvPr/>
          </p:nvPicPr>
          <p:blipFill>
            <a:blip r:embed="rId5">
              <a:alphaModFix/>
            </a:blip>
            <a:stretch>
              <a:fillRect/>
            </a:stretch>
          </p:blipFill>
          <p:spPr>
            <a:xfrm rot="8299349">
              <a:off x="6738426" y="3109619"/>
              <a:ext cx="206697" cy="356151"/>
            </a:xfrm>
            <a:prstGeom prst="rect">
              <a:avLst/>
            </a:prstGeom>
            <a:grpFill/>
            <a:ln>
              <a:noFill/>
            </a:ln>
          </p:spPr>
        </p:pic>
      </p:grpSp>
      <p:sp>
        <p:nvSpPr>
          <p:cNvPr id="6" name="TextBox 5">
            <a:extLst>
              <a:ext uri="{FF2B5EF4-FFF2-40B4-BE49-F238E27FC236}">
                <a16:creationId xmlns:a16="http://schemas.microsoft.com/office/drawing/2014/main" xmlns="" id="{8EAE7ED7-09C9-39BA-D0C7-5AFF2E95C69D}"/>
              </a:ext>
            </a:extLst>
          </p:cNvPr>
          <p:cNvSpPr txBox="1"/>
          <p:nvPr/>
        </p:nvSpPr>
        <p:spPr>
          <a:xfrm>
            <a:off x="304800" y="160451"/>
            <a:ext cx="7467600" cy="461665"/>
          </a:xfrm>
          <a:prstGeom prst="rect">
            <a:avLst/>
          </a:prstGeom>
          <a:noFill/>
        </p:spPr>
        <p:txBody>
          <a:bodyPr wrap="square" rtlCol="0">
            <a:spAutoFit/>
          </a:bodyPr>
          <a:lstStyle/>
          <a:p>
            <a:r>
              <a:rPr lang="en-US" sz="2400" spc="300" dirty="0" err="1"/>
              <a:t>Dalil</a:t>
            </a:r>
            <a:r>
              <a:rPr lang="en-US" sz="2400" spc="300" dirty="0"/>
              <a:t> </a:t>
            </a:r>
            <a:r>
              <a:rPr lang="en-US" sz="2400" spc="300" dirty="0" err="1"/>
              <a:t>Khauf</a:t>
            </a:r>
            <a:r>
              <a:rPr lang="en-US" sz="2400" spc="300" dirty="0"/>
              <a:t> </a:t>
            </a:r>
            <a:r>
              <a:rPr lang="en-US" sz="2400" spc="300" dirty="0" err="1"/>
              <a:t>Kepada</a:t>
            </a:r>
            <a:r>
              <a:rPr lang="en-US" sz="2400" spc="300" dirty="0"/>
              <a:t> Allah </a:t>
            </a:r>
            <a:r>
              <a:rPr lang="en-US" sz="2400" spc="300" dirty="0" err="1"/>
              <a:t>Swt</a:t>
            </a:r>
            <a:r>
              <a:rPr lang="en-US" sz="2400" spc="300" dirty="0"/>
              <a:t>. </a:t>
            </a:r>
            <a:endParaRPr lang="en-ID" sz="2400" spc="300" dirty="0"/>
          </a:p>
        </p:txBody>
      </p:sp>
      <p:sp>
        <p:nvSpPr>
          <p:cNvPr id="19" name="TextBox 18">
            <a:extLst>
              <a:ext uri="{FF2B5EF4-FFF2-40B4-BE49-F238E27FC236}">
                <a16:creationId xmlns:a16="http://schemas.microsoft.com/office/drawing/2014/main" xmlns="" id="{879DBB25-CFE7-3706-CE6C-A87AD2EBF6D1}"/>
              </a:ext>
            </a:extLst>
          </p:cNvPr>
          <p:cNvSpPr txBox="1"/>
          <p:nvPr/>
        </p:nvSpPr>
        <p:spPr>
          <a:xfrm>
            <a:off x="930442" y="1393041"/>
            <a:ext cx="7067040" cy="2062103"/>
          </a:xfrm>
          <a:prstGeom prst="rect">
            <a:avLst/>
          </a:prstGeom>
          <a:noFill/>
        </p:spPr>
        <p:txBody>
          <a:bodyPr wrap="square">
            <a:spAutoFit/>
          </a:bodyPr>
          <a:lstStyle/>
          <a:p>
            <a:pPr algn="r"/>
            <a:r>
              <a:rPr lang="ar-DZ" sz="2800" b="0" i="0" dirty="0">
                <a:solidFill>
                  <a:srgbClr val="000000"/>
                </a:solidFill>
                <a:effectLst/>
                <a:latin typeface="Arabic Typesetting" panose="03020402040406030203" pitchFamily="66" charset="-78"/>
                <a:cs typeface="+mj-cs"/>
              </a:rPr>
              <a:t>لَوْ اَنْزَلْنَا هٰذَا الْقُرْاٰنَ عَلٰى جَبَلٍ لَّرَاَيْتَهٗ خَاشِعًا مُّتَصَدِّعًا مِّنْ خَشْيَةِ اللّٰهِ ۗوَتِلْكَ الْاَمْثَالُ نَضْرِبُهَا لِلنَّاسِ لَعَلَّهُمْ يَتَفَكَّرُوْنَ (الحشر:</a:t>
            </a:r>
            <a:r>
              <a:rPr lang="ar-DZ" sz="2800" dirty="0">
                <a:latin typeface="Quire Sans Light" panose="020B0302040400020003" pitchFamily="34" charset="0"/>
                <a:cs typeface="+mj-cs"/>
              </a:rPr>
              <a:t>۲</a:t>
            </a:r>
            <a:r>
              <a:rPr lang="ar-DZ" sz="2800" dirty="0">
                <a:latin typeface="Quire Sans Pro Light" panose="020B0302040400020003" pitchFamily="34" charset="0"/>
                <a:cs typeface="+mj-cs"/>
              </a:rPr>
              <a:t>۱)</a:t>
            </a:r>
            <a:endParaRPr lang="ar-DZ" sz="2800" b="1" i="0" dirty="0">
              <a:solidFill>
                <a:srgbClr val="000000"/>
              </a:solidFill>
              <a:effectLst/>
              <a:latin typeface="Arabic Typesetting" panose="03020402040406030203" pitchFamily="66" charset="-78"/>
              <a:cs typeface="+mj-cs"/>
            </a:endParaRPr>
          </a:p>
          <a:p>
            <a:pPr algn="r"/>
            <a:r>
              <a:rPr lang="ar-DZ" sz="2400" dirty="0">
                <a:latin typeface="Adobe Naskh Medium" panose="01010101010101010101" pitchFamily="50" charset="-78"/>
                <a:cs typeface="Adobe Naskh Medium" panose="01010101010101010101" pitchFamily="50" charset="-78"/>
              </a:rPr>
              <a:t/>
            </a:r>
            <a:br>
              <a:rPr lang="ar-DZ" sz="2400" dirty="0">
                <a:latin typeface="Adobe Naskh Medium" panose="01010101010101010101" pitchFamily="50" charset="-78"/>
                <a:cs typeface="Adobe Naskh Medium" panose="01010101010101010101" pitchFamily="50" charset="-78"/>
              </a:rPr>
            </a:br>
            <a:r>
              <a:rPr lang="ar-DZ" sz="2400" dirty="0">
                <a:latin typeface="Adobe Naskh Medium" panose="01010101010101010101" pitchFamily="50" charset="-78"/>
                <a:cs typeface="Adobe Naskh Medium" panose="01010101010101010101" pitchFamily="50" charset="-78"/>
              </a:rPr>
              <a:t/>
            </a:r>
            <a:br>
              <a:rPr lang="ar-DZ" sz="2400" dirty="0">
                <a:latin typeface="Adobe Naskh Medium" panose="01010101010101010101" pitchFamily="50" charset="-78"/>
                <a:cs typeface="Adobe Naskh Medium" panose="01010101010101010101" pitchFamily="50" charset="-78"/>
              </a:rPr>
            </a:br>
            <a:endParaRPr lang="en-ID" sz="2400" dirty="0">
              <a:latin typeface="Adobe Naskh Medium" panose="01010101010101010101" pitchFamily="50" charset="-78"/>
              <a:cs typeface="Adobe Naskh Medium" panose="01010101010101010101" pitchFamily="50" charset="-78"/>
            </a:endParaRPr>
          </a:p>
        </p:txBody>
      </p:sp>
      <p:sp>
        <p:nvSpPr>
          <p:cNvPr id="8" name="Rectangle: Rounded Corners 7">
            <a:extLst>
              <a:ext uri="{FF2B5EF4-FFF2-40B4-BE49-F238E27FC236}">
                <a16:creationId xmlns:a16="http://schemas.microsoft.com/office/drawing/2014/main" xmlns="" id="{867F3A46-F6CD-18C1-AF9C-72BF526CDDB9}"/>
              </a:ext>
            </a:extLst>
          </p:cNvPr>
          <p:cNvSpPr/>
          <p:nvPr/>
        </p:nvSpPr>
        <p:spPr>
          <a:xfrm>
            <a:off x="304800" y="649785"/>
            <a:ext cx="3124200" cy="269146"/>
          </a:xfrm>
          <a:prstGeom prst="roundRect">
            <a:avLst/>
          </a:prstGeom>
          <a:solidFill>
            <a:schemeClr val="bg2">
              <a:lumMod val="60000"/>
              <a:lumOff val="4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D" sz="2000" b="0" i="0" dirty="0">
                <a:solidFill>
                  <a:srgbClr val="555555"/>
                </a:solidFill>
                <a:effectLst/>
                <a:latin typeface="+mj-lt"/>
              </a:rPr>
              <a:t>Q.S. </a:t>
            </a:r>
            <a:r>
              <a:rPr lang="en-ID" sz="2000" spc="300" dirty="0">
                <a:solidFill>
                  <a:srgbClr val="555555"/>
                </a:solidFill>
                <a:latin typeface="+mj-lt"/>
              </a:rPr>
              <a:t>Al-</a:t>
            </a:r>
            <a:r>
              <a:rPr lang="en-ID" sz="2000" spc="300" dirty="0" err="1">
                <a:solidFill>
                  <a:srgbClr val="555555"/>
                </a:solidFill>
                <a:latin typeface="+mj-lt"/>
              </a:rPr>
              <a:t>Hasyr</a:t>
            </a:r>
            <a:r>
              <a:rPr lang="en-ID" sz="2000" spc="300" dirty="0">
                <a:solidFill>
                  <a:srgbClr val="555555"/>
                </a:solidFill>
                <a:latin typeface="+mj-lt"/>
              </a:rPr>
              <a:t>/59: 21</a:t>
            </a:r>
            <a:endParaRPr lang="en-ID" sz="2000" spc="300" dirty="0">
              <a:solidFill>
                <a:schemeClr val="tx1">
                  <a:lumMod val="75000"/>
                </a:schemeClr>
              </a:solidFill>
            </a:endParaRPr>
          </a:p>
        </p:txBody>
      </p:sp>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
        <p:nvSpPr>
          <p:cNvPr id="13" name="TextBox 12">
            <a:extLst>
              <a:ext uri="{FF2B5EF4-FFF2-40B4-BE49-F238E27FC236}">
                <a16:creationId xmlns:a16="http://schemas.microsoft.com/office/drawing/2014/main" xmlns="" id="{C913B638-1375-56D8-218A-BD41F17E038D}"/>
              </a:ext>
            </a:extLst>
          </p:cNvPr>
          <p:cNvSpPr txBox="1"/>
          <p:nvPr/>
        </p:nvSpPr>
        <p:spPr>
          <a:xfrm>
            <a:off x="1057290" y="2513146"/>
            <a:ext cx="7184342" cy="1200329"/>
          </a:xfrm>
          <a:prstGeom prst="rect">
            <a:avLst/>
          </a:prstGeom>
          <a:noFill/>
        </p:spPr>
        <p:txBody>
          <a:bodyPr wrap="square">
            <a:spAutoFit/>
          </a:bodyPr>
          <a:lstStyle/>
          <a:p>
            <a:pPr algn="ctr"/>
            <a:r>
              <a:rPr lang="en-ID" sz="1800" b="0" i="0" dirty="0" err="1">
                <a:solidFill>
                  <a:srgbClr val="555555"/>
                </a:solidFill>
                <a:effectLst/>
                <a:latin typeface="+mj-lt"/>
              </a:rPr>
              <a:t>Sekiranya</a:t>
            </a:r>
            <a:r>
              <a:rPr lang="en-ID" sz="1800" b="0" i="0" dirty="0">
                <a:solidFill>
                  <a:srgbClr val="555555"/>
                </a:solidFill>
                <a:effectLst/>
                <a:latin typeface="+mj-lt"/>
              </a:rPr>
              <a:t> Kami </a:t>
            </a:r>
            <a:r>
              <a:rPr lang="en-ID" sz="1800" b="0" i="0" dirty="0" err="1">
                <a:solidFill>
                  <a:srgbClr val="555555"/>
                </a:solidFill>
                <a:effectLst/>
                <a:latin typeface="+mj-lt"/>
              </a:rPr>
              <a:t>turunkan</a:t>
            </a:r>
            <a:r>
              <a:rPr lang="en-ID" sz="1800" b="0" i="0" dirty="0">
                <a:solidFill>
                  <a:srgbClr val="555555"/>
                </a:solidFill>
                <a:effectLst/>
                <a:latin typeface="+mj-lt"/>
              </a:rPr>
              <a:t> Al-Qur'an </a:t>
            </a:r>
            <a:r>
              <a:rPr lang="en-ID" sz="1800" b="0" i="0" dirty="0" err="1">
                <a:solidFill>
                  <a:srgbClr val="555555"/>
                </a:solidFill>
                <a:effectLst/>
                <a:latin typeface="+mj-lt"/>
              </a:rPr>
              <a:t>ini</a:t>
            </a:r>
            <a:r>
              <a:rPr lang="en-ID" sz="1800" b="0" i="0" dirty="0">
                <a:solidFill>
                  <a:srgbClr val="555555"/>
                </a:solidFill>
                <a:effectLst/>
                <a:latin typeface="+mj-lt"/>
              </a:rPr>
              <a:t> </a:t>
            </a:r>
            <a:r>
              <a:rPr lang="en-ID" sz="1800" b="0" i="0" dirty="0" err="1">
                <a:solidFill>
                  <a:srgbClr val="555555"/>
                </a:solidFill>
                <a:effectLst/>
                <a:latin typeface="+mj-lt"/>
              </a:rPr>
              <a:t>kepada</a:t>
            </a:r>
            <a:r>
              <a:rPr lang="en-ID" sz="1800" b="0" i="0" dirty="0">
                <a:solidFill>
                  <a:srgbClr val="555555"/>
                </a:solidFill>
                <a:effectLst/>
                <a:latin typeface="+mj-lt"/>
              </a:rPr>
              <a:t> </a:t>
            </a:r>
            <a:r>
              <a:rPr lang="en-ID" sz="1800" b="0" i="0" dirty="0" err="1">
                <a:solidFill>
                  <a:srgbClr val="555555"/>
                </a:solidFill>
                <a:effectLst/>
                <a:latin typeface="+mj-lt"/>
              </a:rPr>
              <a:t>sebuah</a:t>
            </a:r>
            <a:r>
              <a:rPr lang="en-ID" sz="1800" b="0" i="0" dirty="0">
                <a:solidFill>
                  <a:srgbClr val="555555"/>
                </a:solidFill>
                <a:effectLst/>
                <a:latin typeface="+mj-lt"/>
              </a:rPr>
              <a:t> </a:t>
            </a:r>
            <a:r>
              <a:rPr lang="en-ID" sz="1800" b="0" i="0" dirty="0" err="1">
                <a:solidFill>
                  <a:srgbClr val="555555"/>
                </a:solidFill>
                <a:effectLst/>
                <a:latin typeface="+mj-lt"/>
              </a:rPr>
              <a:t>gunung</a:t>
            </a:r>
            <a:r>
              <a:rPr lang="en-ID" sz="1800" b="0" i="0" dirty="0">
                <a:solidFill>
                  <a:srgbClr val="555555"/>
                </a:solidFill>
                <a:effectLst/>
                <a:latin typeface="+mj-lt"/>
              </a:rPr>
              <a:t>, </a:t>
            </a:r>
            <a:r>
              <a:rPr lang="en-ID" sz="1800" b="0" i="0" dirty="0" err="1">
                <a:solidFill>
                  <a:srgbClr val="555555"/>
                </a:solidFill>
                <a:effectLst/>
                <a:latin typeface="+mj-lt"/>
              </a:rPr>
              <a:t>pasti</a:t>
            </a:r>
            <a:r>
              <a:rPr lang="en-ID" sz="1800" b="0" i="0" dirty="0">
                <a:solidFill>
                  <a:srgbClr val="555555"/>
                </a:solidFill>
                <a:effectLst/>
                <a:latin typeface="+mj-lt"/>
              </a:rPr>
              <a:t> </a:t>
            </a:r>
            <a:r>
              <a:rPr lang="en-ID" sz="1800" b="0" i="0" dirty="0" err="1">
                <a:solidFill>
                  <a:srgbClr val="555555"/>
                </a:solidFill>
                <a:effectLst/>
                <a:latin typeface="+mj-lt"/>
              </a:rPr>
              <a:t>kamu</a:t>
            </a:r>
            <a:r>
              <a:rPr lang="en-ID" sz="1800" b="0" i="0" dirty="0">
                <a:solidFill>
                  <a:srgbClr val="555555"/>
                </a:solidFill>
                <a:effectLst/>
                <a:latin typeface="+mj-lt"/>
              </a:rPr>
              <a:t> </a:t>
            </a:r>
            <a:r>
              <a:rPr lang="en-ID" sz="1800" b="0" i="0" dirty="0" err="1">
                <a:solidFill>
                  <a:srgbClr val="555555"/>
                </a:solidFill>
                <a:effectLst/>
                <a:latin typeface="+mj-lt"/>
              </a:rPr>
              <a:t>akan</a:t>
            </a:r>
            <a:r>
              <a:rPr lang="en-ID" sz="1800" b="0" i="0" dirty="0">
                <a:solidFill>
                  <a:srgbClr val="555555"/>
                </a:solidFill>
                <a:effectLst/>
                <a:latin typeface="+mj-lt"/>
              </a:rPr>
              <a:t> </a:t>
            </a:r>
            <a:r>
              <a:rPr lang="en-ID" sz="1800" b="0" i="0" dirty="0" err="1">
                <a:solidFill>
                  <a:srgbClr val="555555"/>
                </a:solidFill>
                <a:effectLst/>
                <a:latin typeface="+mj-lt"/>
              </a:rPr>
              <a:t>melihatnya</a:t>
            </a:r>
            <a:r>
              <a:rPr lang="en-ID" sz="1800" b="0" i="0" dirty="0">
                <a:solidFill>
                  <a:srgbClr val="555555"/>
                </a:solidFill>
                <a:effectLst/>
                <a:latin typeface="+mj-lt"/>
              </a:rPr>
              <a:t> </a:t>
            </a:r>
            <a:r>
              <a:rPr lang="en-ID" sz="1800" b="0" i="0" dirty="0" err="1">
                <a:solidFill>
                  <a:srgbClr val="555555"/>
                </a:solidFill>
                <a:effectLst/>
                <a:latin typeface="+mj-lt"/>
              </a:rPr>
              <a:t>tunduk</a:t>
            </a:r>
            <a:r>
              <a:rPr lang="en-ID" sz="1800" b="0" i="0" dirty="0">
                <a:solidFill>
                  <a:srgbClr val="555555"/>
                </a:solidFill>
                <a:effectLst/>
                <a:latin typeface="+mj-lt"/>
              </a:rPr>
              <a:t> </a:t>
            </a:r>
            <a:r>
              <a:rPr lang="en-ID" sz="1800" b="0" i="0" dirty="0" err="1">
                <a:solidFill>
                  <a:srgbClr val="555555"/>
                </a:solidFill>
                <a:effectLst/>
                <a:latin typeface="+mj-lt"/>
              </a:rPr>
              <a:t>terpecah</a:t>
            </a:r>
            <a:r>
              <a:rPr lang="en-ID" sz="1800" b="0" i="0" dirty="0">
                <a:solidFill>
                  <a:srgbClr val="555555"/>
                </a:solidFill>
                <a:effectLst/>
                <a:latin typeface="+mj-lt"/>
              </a:rPr>
              <a:t> </a:t>
            </a:r>
            <a:r>
              <a:rPr lang="en-ID" sz="1800" b="0" i="0" dirty="0" err="1">
                <a:solidFill>
                  <a:srgbClr val="555555"/>
                </a:solidFill>
                <a:effectLst/>
                <a:latin typeface="+mj-lt"/>
              </a:rPr>
              <a:t>belah</a:t>
            </a:r>
            <a:r>
              <a:rPr lang="en-ID" sz="1800" b="0" i="0" dirty="0">
                <a:solidFill>
                  <a:srgbClr val="555555"/>
                </a:solidFill>
                <a:effectLst/>
                <a:latin typeface="+mj-lt"/>
              </a:rPr>
              <a:t> </a:t>
            </a:r>
            <a:r>
              <a:rPr lang="en-ID" sz="1800" b="0" i="0" dirty="0" err="1">
                <a:solidFill>
                  <a:srgbClr val="555555"/>
                </a:solidFill>
                <a:effectLst/>
                <a:latin typeface="+mj-lt"/>
              </a:rPr>
              <a:t>disebabkan</a:t>
            </a:r>
            <a:r>
              <a:rPr lang="en-ID" sz="1800" b="0" i="0" dirty="0">
                <a:solidFill>
                  <a:srgbClr val="555555"/>
                </a:solidFill>
                <a:effectLst/>
                <a:latin typeface="+mj-lt"/>
              </a:rPr>
              <a:t> </a:t>
            </a:r>
            <a:r>
              <a:rPr lang="en-ID" sz="1800" b="0" i="0" dirty="0" err="1">
                <a:solidFill>
                  <a:srgbClr val="555555"/>
                </a:solidFill>
                <a:effectLst/>
                <a:latin typeface="+mj-lt"/>
              </a:rPr>
              <a:t>takut</a:t>
            </a:r>
            <a:r>
              <a:rPr lang="en-ID" sz="1800" b="0" i="0" dirty="0">
                <a:solidFill>
                  <a:srgbClr val="555555"/>
                </a:solidFill>
                <a:effectLst/>
                <a:latin typeface="+mj-lt"/>
              </a:rPr>
              <a:t> </a:t>
            </a:r>
            <a:r>
              <a:rPr lang="en-ID" sz="1800" b="0" i="0" dirty="0" err="1">
                <a:solidFill>
                  <a:srgbClr val="555555"/>
                </a:solidFill>
                <a:effectLst/>
                <a:latin typeface="+mj-lt"/>
              </a:rPr>
              <a:t>kepada</a:t>
            </a:r>
            <a:r>
              <a:rPr lang="en-ID" sz="1800" b="0" i="0" dirty="0">
                <a:solidFill>
                  <a:srgbClr val="555555"/>
                </a:solidFill>
                <a:effectLst/>
                <a:latin typeface="+mj-lt"/>
              </a:rPr>
              <a:t> Allah. Dan </a:t>
            </a:r>
            <a:r>
              <a:rPr lang="en-ID" sz="1800" b="0" i="0" dirty="0" err="1">
                <a:solidFill>
                  <a:srgbClr val="555555"/>
                </a:solidFill>
                <a:effectLst/>
                <a:latin typeface="+mj-lt"/>
              </a:rPr>
              <a:t>perumpamaan-perumpamaan</a:t>
            </a:r>
            <a:r>
              <a:rPr lang="en-ID" sz="1800" b="0" i="0" dirty="0">
                <a:solidFill>
                  <a:srgbClr val="555555"/>
                </a:solidFill>
                <a:effectLst/>
                <a:latin typeface="+mj-lt"/>
              </a:rPr>
              <a:t> </a:t>
            </a:r>
            <a:r>
              <a:rPr lang="en-ID" sz="1800" b="0" i="0" dirty="0" err="1">
                <a:solidFill>
                  <a:srgbClr val="555555"/>
                </a:solidFill>
                <a:effectLst/>
                <a:latin typeface="+mj-lt"/>
              </a:rPr>
              <a:t>itu</a:t>
            </a:r>
            <a:r>
              <a:rPr lang="en-ID" sz="1800" b="0" i="0" dirty="0">
                <a:solidFill>
                  <a:srgbClr val="555555"/>
                </a:solidFill>
                <a:effectLst/>
                <a:latin typeface="+mj-lt"/>
              </a:rPr>
              <a:t> Kami buat </a:t>
            </a:r>
            <a:r>
              <a:rPr lang="en-ID" sz="1800" b="0" i="0" dirty="0" err="1">
                <a:solidFill>
                  <a:srgbClr val="555555"/>
                </a:solidFill>
                <a:effectLst/>
                <a:latin typeface="+mj-lt"/>
              </a:rPr>
              <a:t>untuk</a:t>
            </a:r>
            <a:r>
              <a:rPr lang="en-ID" sz="1800" b="0" i="0" dirty="0">
                <a:solidFill>
                  <a:srgbClr val="555555"/>
                </a:solidFill>
                <a:effectLst/>
                <a:latin typeface="+mj-lt"/>
              </a:rPr>
              <a:t> </a:t>
            </a:r>
            <a:r>
              <a:rPr lang="en-ID" sz="1800" b="0" i="0" dirty="0" err="1">
                <a:solidFill>
                  <a:srgbClr val="555555"/>
                </a:solidFill>
                <a:effectLst/>
                <a:latin typeface="+mj-lt"/>
              </a:rPr>
              <a:t>manusia</a:t>
            </a:r>
            <a:r>
              <a:rPr lang="en-ID" sz="1800" b="0" i="0" dirty="0">
                <a:solidFill>
                  <a:srgbClr val="555555"/>
                </a:solidFill>
                <a:effectLst/>
                <a:latin typeface="+mj-lt"/>
              </a:rPr>
              <a:t> agar </a:t>
            </a:r>
            <a:r>
              <a:rPr lang="en-ID" sz="1800" b="0" i="0" dirty="0" err="1">
                <a:solidFill>
                  <a:srgbClr val="555555"/>
                </a:solidFill>
                <a:effectLst/>
                <a:latin typeface="+mj-lt"/>
              </a:rPr>
              <a:t>mereka</a:t>
            </a:r>
            <a:r>
              <a:rPr lang="en-ID" sz="1800" b="0" i="0" dirty="0">
                <a:solidFill>
                  <a:srgbClr val="555555"/>
                </a:solidFill>
                <a:effectLst/>
                <a:latin typeface="+mj-lt"/>
              </a:rPr>
              <a:t> </a:t>
            </a:r>
            <a:r>
              <a:rPr lang="en-ID" sz="1800" b="0" i="0" dirty="0" err="1">
                <a:solidFill>
                  <a:srgbClr val="555555"/>
                </a:solidFill>
                <a:effectLst/>
                <a:latin typeface="+mj-lt"/>
              </a:rPr>
              <a:t>berpikir</a:t>
            </a:r>
            <a:r>
              <a:rPr lang="en-ID" sz="1800" b="0" i="0" dirty="0">
                <a:solidFill>
                  <a:srgbClr val="555555"/>
                </a:solidFill>
                <a:effectLst/>
                <a:latin typeface="+mj-lt"/>
              </a:rPr>
              <a:t>. (Q.S. </a:t>
            </a:r>
            <a:r>
              <a:rPr lang="en-ID" sz="1800" dirty="0">
                <a:solidFill>
                  <a:srgbClr val="555555"/>
                </a:solidFill>
                <a:latin typeface="+mj-lt"/>
              </a:rPr>
              <a:t>Al-</a:t>
            </a:r>
            <a:r>
              <a:rPr lang="en-ID" sz="1800" dirty="0" err="1">
                <a:solidFill>
                  <a:srgbClr val="555555"/>
                </a:solidFill>
                <a:latin typeface="+mj-lt"/>
              </a:rPr>
              <a:t>Hasyr</a:t>
            </a:r>
            <a:r>
              <a:rPr lang="en-ID" sz="1800" dirty="0">
                <a:solidFill>
                  <a:srgbClr val="555555"/>
                </a:solidFill>
                <a:latin typeface="+mj-lt"/>
              </a:rPr>
              <a:t>/59: 21)</a:t>
            </a:r>
            <a:endParaRPr lang="en-ID" sz="1800" dirty="0">
              <a:latin typeface="+mj-lt"/>
            </a:endParaRPr>
          </a:p>
        </p:txBody>
      </p:sp>
    </p:spTree>
    <p:extLst>
      <p:ext uri="{BB962C8B-B14F-4D97-AF65-F5344CB8AC3E}">
        <p14:creationId xmlns:p14="http://schemas.microsoft.com/office/powerpoint/2010/main" val="3389063231"/>
      </p:ext>
    </p:extLst>
  </p:cSld>
  <p:clrMapOvr>
    <a:masterClrMapping/>
  </p:clrMapOvr>
  <p:transition spd="slow">
    <p:fade/>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2649</TotalTime>
  <Words>1760</Words>
  <Application>Microsoft Office PowerPoint</Application>
  <PresentationFormat>On-screen Show (16:9)</PresentationFormat>
  <Paragraphs>148</Paragraphs>
  <Slides>26</Slides>
  <Notes>22</Notes>
  <HiddenSlides>0</HiddenSlides>
  <MMClips>0</MMClips>
  <ScaleCrop>false</ScaleCrop>
  <HeadingPairs>
    <vt:vector size="4" baseType="variant">
      <vt:variant>
        <vt:lpstr>Theme</vt:lpstr>
      </vt:variant>
      <vt:variant>
        <vt:i4>2</vt:i4>
      </vt:variant>
      <vt:variant>
        <vt:lpstr>Slide Titles</vt:lpstr>
      </vt:variant>
      <vt:variant>
        <vt:i4>26</vt:i4>
      </vt:variant>
    </vt:vector>
  </HeadingPairs>
  <TitlesOfParts>
    <vt:vector size="28" baseType="lpstr">
      <vt:lpstr>Office Theme</vt:lpstr>
      <vt:lpstr>Custom Design</vt:lpstr>
      <vt:lpstr>PowerPoint Presentation</vt:lpstr>
      <vt:lpstr>PowerPoint Presentation</vt:lpstr>
      <vt:lpstr>Tujuan Pembelajaran </vt:lpstr>
      <vt:lpstr>PowerPoint Presentation</vt:lpstr>
      <vt:lpstr>PowerPoint Presentation</vt:lpstr>
      <vt:lpstr>Pengertian</vt:lpstr>
      <vt:lpstr>PowerPoint Presentation</vt:lpstr>
      <vt:lpstr>PowerPoint Presentation</vt:lpstr>
      <vt:lpstr>PowerPoint Presentation</vt:lpstr>
      <vt:lpstr>PowerPoint Presentation</vt:lpstr>
      <vt:lpstr>Pengertian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Kesimpulan </vt:lpstr>
      <vt:lpstr>Terima Kasih</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Aulia Dwiningtyas Putri</dc:creator>
  <cp:lastModifiedBy>Hasanuddin</cp:lastModifiedBy>
  <cp:revision>105</cp:revision>
  <dcterms:created xsi:type="dcterms:W3CDTF">2022-01-17T01:37:52Z</dcterms:created>
  <dcterms:modified xsi:type="dcterms:W3CDTF">2022-06-11T03:18:19Z</dcterms:modified>
</cp:coreProperties>
</file>